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4" d="100"/>
          <a:sy n="84" d="100"/>
        </p:scale>
        <p:origin x="-966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VY_32_INOVACE_07_Angličtina  6.a7.ročník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</a:t>
          </a:r>
          <a:r>
            <a:rPr lang="cs-CZ" sz="2000" dirty="0" err="1" smtClean="0"/>
            <a:t>přísp.organizace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Marta Rozsívalová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Christmas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 1.07/1.4.00/211262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72D5A95-933B-49AB-A328-66A90053F67B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F1DCA1F-505E-493D-BBF4-F5BF123A2C04}" type="presOf" srcId="{D1D4F407-5343-4D3F-B5B9-D407B03CAEB4}" destId="{D005CE8C-CC26-4C3E-AC11-E15060ECD759}" srcOrd="0" destOrd="0" presId="urn:microsoft.com/office/officeart/2005/8/layout/target3"/>
    <dgm:cxn modelId="{D7158F81-40BA-40DB-A229-8FF6E6EB2A16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162D367-1F5D-4DED-BACE-4A2BDA9B3932}" type="presOf" srcId="{757F3AB3-0718-4624-B441-E567A8F0AB56}" destId="{333A1088-737F-45CB-B68E-254E46348037}" srcOrd="0" destOrd="0" presId="urn:microsoft.com/office/officeart/2005/8/layout/target3"/>
    <dgm:cxn modelId="{DDFAB3CF-281E-4958-B22F-561C6D29C02F}" type="presOf" srcId="{D1D4F407-5343-4D3F-B5B9-D407B03CAEB4}" destId="{AED2198E-93D5-4001-81B4-73124B309672}" srcOrd="1" destOrd="0" presId="urn:microsoft.com/office/officeart/2005/8/layout/target3"/>
    <dgm:cxn modelId="{BE566F9A-58BE-47EE-8C37-1EE9C0E242F8}" type="presOf" srcId="{D8197B8C-B260-4A16-BDF4-0947B075E274}" destId="{25B08C86-7E15-44DC-BE7F-FFB55DD49D12}" srcOrd="0" destOrd="0" presId="urn:microsoft.com/office/officeart/2005/8/layout/target3"/>
    <dgm:cxn modelId="{2F8321A0-9FC9-4549-BB70-784A9FAFBB34}" type="presOf" srcId="{4C35D32F-0EAB-4CD7-82EE-45574DC2A586}" destId="{8BEBB6EC-1DAA-4CAC-8A25-BC0FCBD5DBD5}" srcOrd="0" destOrd="0" presId="urn:microsoft.com/office/officeart/2005/8/layout/target3"/>
    <dgm:cxn modelId="{4E645CF8-2E14-4403-B309-3BA6A1F85198}" type="presOf" srcId="{D8197B8C-B260-4A16-BDF4-0947B075E274}" destId="{5A5FFA88-C948-4069-8E93-59FA12366E83}" srcOrd="1" destOrd="0" presId="urn:microsoft.com/office/officeart/2005/8/layout/target3"/>
    <dgm:cxn modelId="{73A228FB-1651-4914-88EE-2C35859E121C}" type="presOf" srcId="{B651F6E3-6281-48DB-9319-2AEAFDAE7572}" destId="{619D679B-A015-4ECF-8348-D1034C574F40}" srcOrd="0" destOrd="0" presId="urn:microsoft.com/office/officeart/2005/8/layout/target3"/>
    <dgm:cxn modelId="{867E1CE1-2E73-4F22-BD8A-2AE0CAB88559}" type="presOf" srcId="{B651F6E3-6281-48DB-9319-2AEAFDAE7572}" destId="{6BB5E863-4638-4E1D-BFDE-399D028AC4ED}" srcOrd="1" destOrd="0" presId="urn:microsoft.com/office/officeart/2005/8/layout/target3"/>
    <dgm:cxn modelId="{897D46E4-CE0D-44EB-BFB5-5E5974DFA18B}" type="presOf" srcId="{D1B46980-6531-4606-95E6-44980827E919}" destId="{6140AFEC-043D-4C43-A2F9-D0F5331DF3A3}" srcOrd="0" destOrd="0" presId="urn:microsoft.com/office/officeart/2005/8/layout/target3"/>
    <dgm:cxn modelId="{355F98E2-E139-4174-A739-5B4FDE39AB22}" type="presParOf" srcId="{333A1088-737F-45CB-B68E-254E46348037}" destId="{F5ABB229-8D3B-4694-996A-96F23CF14429}" srcOrd="0" destOrd="0" presId="urn:microsoft.com/office/officeart/2005/8/layout/target3"/>
    <dgm:cxn modelId="{5F3D1D0C-1FC7-4ABF-B8E2-A12C180A9CA7}" type="presParOf" srcId="{333A1088-737F-45CB-B68E-254E46348037}" destId="{F41139FD-01EE-4571-8B17-4FB00FC51163}" srcOrd="1" destOrd="0" presId="urn:microsoft.com/office/officeart/2005/8/layout/target3"/>
    <dgm:cxn modelId="{D5434DBE-E828-4D2B-85F6-0DC8F83C6324}" type="presParOf" srcId="{333A1088-737F-45CB-B68E-254E46348037}" destId="{D005CE8C-CC26-4C3E-AC11-E15060ECD759}" srcOrd="2" destOrd="0" presId="urn:microsoft.com/office/officeart/2005/8/layout/target3"/>
    <dgm:cxn modelId="{566B5575-297A-4EF4-8EC4-BE1B32D748E5}" type="presParOf" srcId="{333A1088-737F-45CB-B68E-254E46348037}" destId="{2C702D82-9B77-49B7-9568-BB8EB47C3372}" srcOrd="3" destOrd="0" presId="urn:microsoft.com/office/officeart/2005/8/layout/target3"/>
    <dgm:cxn modelId="{116387BA-137C-400D-8544-11362FD05A7F}" type="presParOf" srcId="{333A1088-737F-45CB-B68E-254E46348037}" destId="{A52A0455-90FF-4808-ABD0-F02540D31D5A}" srcOrd="4" destOrd="0" presId="urn:microsoft.com/office/officeart/2005/8/layout/target3"/>
    <dgm:cxn modelId="{F42E4335-D309-4EAC-AAF9-BD322F02F7C4}" type="presParOf" srcId="{333A1088-737F-45CB-B68E-254E46348037}" destId="{6140AFEC-043D-4C43-A2F9-D0F5331DF3A3}" srcOrd="5" destOrd="0" presId="urn:microsoft.com/office/officeart/2005/8/layout/target3"/>
    <dgm:cxn modelId="{17E6C589-301F-4D10-BE45-C7D5ABC2A949}" type="presParOf" srcId="{333A1088-737F-45CB-B68E-254E46348037}" destId="{9358AC05-5D7D-4327-9F80-1AD486AEA664}" srcOrd="6" destOrd="0" presId="urn:microsoft.com/office/officeart/2005/8/layout/target3"/>
    <dgm:cxn modelId="{B25E7663-E78D-4CDE-9FB6-03A9E52AF891}" type="presParOf" srcId="{333A1088-737F-45CB-B68E-254E46348037}" destId="{313FC574-E1CD-4FB4-B054-0B805CE0447D}" srcOrd="7" destOrd="0" presId="urn:microsoft.com/office/officeart/2005/8/layout/target3"/>
    <dgm:cxn modelId="{FDE0FBFF-AB52-4DFB-B3BE-D0076020239D}" type="presParOf" srcId="{333A1088-737F-45CB-B68E-254E46348037}" destId="{619D679B-A015-4ECF-8348-D1034C574F40}" srcOrd="8" destOrd="0" presId="urn:microsoft.com/office/officeart/2005/8/layout/target3"/>
    <dgm:cxn modelId="{6FACCECF-24E7-4E0D-9367-36EBF461ED3F}" type="presParOf" srcId="{333A1088-737F-45CB-B68E-254E46348037}" destId="{322283A8-4A27-4CDA-BAE3-F381106A9174}" srcOrd="9" destOrd="0" presId="urn:microsoft.com/office/officeart/2005/8/layout/target3"/>
    <dgm:cxn modelId="{209E48C5-F6D7-4FFE-9A3E-277B271FBB4D}" type="presParOf" srcId="{333A1088-737F-45CB-B68E-254E46348037}" destId="{FFC9F71D-1B4F-4AD9-A4A6-86ADEFC8AF5C}" srcOrd="10" destOrd="0" presId="urn:microsoft.com/office/officeart/2005/8/layout/target3"/>
    <dgm:cxn modelId="{6DA01611-5A26-4B56-B9EE-1AF8BB603C3E}" type="presParOf" srcId="{333A1088-737F-45CB-B68E-254E46348037}" destId="{25B08C86-7E15-44DC-BE7F-FFB55DD49D12}" srcOrd="11" destOrd="0" presId="urn:microsoft.com/office/officeart/2005/8/layout/target3"/>
    <dgm:cxn modelId="{804BED93-A77B-4ACF-8B86-EF2DB025F455}" type="presParOf" srcId="{333A1088-737F-45CB-B68E-254E46348037}" destId="{76644BE8-9D7C-4C09-B250-3D10AF48CBB7}" srcOrd="12" destOrd="0" presId="urn:microsoft.com/office/officeart/2005/8/layout/target3"/>
    <dgm:cxn modelId="{93F7B60A-CCE6-47B8-B43D-C9F9F4D1C4F8}" type="presParOf" srcId="{333A1088-737F-45CB-B68E-254E46348037}" destId="{EE85B701-7295-41C0-BA7A-34D3756A2AE6}" srcOrd="13" destOrd="0" presId="urn:microsoft.com/office/officeart/2005/8/layout/target3"/>
    <dgm:cxn modelId="{DAD50E00-7C93-4B6E-9C7C-5DC047DBD34E}" type="presParOf" srcId="{333A1088-737F-45CB-B68E-254E46348037}" destId="{8BEBB6EC-1DAA-4CAC-8A25-BC0FCBD5DBD5}" srcOrd="14" destOrd="0" presId="urn:microsoft.com/office/officeart/2005/8/layout/target3"/>
    <dgm:cxn modelId="{B9ACEC76-57EE-49D7-B93C-A809C13657E7}" type="presParOf" srcId="{333A1088-737F-45CB-B68E-254E46348037}" destId="{AED2198E-93D5-4001-81B4-73124B309672}" srcOrd="15" destOrd="0" presId="urn:microsoft.com/office/officeart/2005/8/layout/target3"/>
    <dgm:cxn modelId="{BD2BD981-992C-43F2-9C53-DC1EBED19DD7}" type="presParOf" srcId="{333A1088-737F-45CB-B68E-254E46348037}" destId="{2BE915AB-18AA-4053-B92C-3BFC9ED204BB}" srcOrd="16" destOrd="0" presId="urn:microsoft.com/office/officeart/2005/8/layout/target3"/>
    <dgm:cxn modelId="{F3D20755-AB9E-4E74-9FD8-5F4721690B07}" type="presParOf" srcId="{333A1088-737F-45CB-B68E-254E46348037}" destId="{6BB5E863-4638-4E1D-BFDE-399D028AC4ED}" srcOrd="17" destOrd="0" presId="urn:microsoft.com/office/officeart/2005/8/layout/target3"/>
    <dgm:cxn modelId="{4E4AB683-C3D9-4DEF-BBEF-F2E8F338AA59}" type="presParOf" srcId="{333A1088-737F-45CB-B68E-254E46348037}" destId="{5A5FFA88-C948-4069-8E93-59FA12366E83}" srcOrd="18" destOrd="0" presId="urn:microsoft.com/office/officeart/2005/8/layout/target3"/>
    <dgm:cxn modelId="{64A9766C-3E28-4CEF-9304-9560AB492B3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</a:t>
          </a:r>
          <a:r>
            <a:rPr lang="cs-CZ" sz="2000" kern="1200" dirty="0" err="1" smtClean="0"/>
            <a:t>přísp.organizace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Marta Rozsívalová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VY_32_INOVACE_07_Angličtina  6.a7.ročník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Christmas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 1.07/1.4.00/211262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A800-2E80-4FF2-BA19-85FBE2CB049C}" type="datetimeFigureOut">
              <a:rPr lang="en-GB" smtClean="0"/>
              <a:pPr/>
              <a:t>03/02/2013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E4C6-CC02-4F66-BD0B-548F108600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0554446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A800-2E80-4FF2-BA19-85FBE2CB049C}" type="datetimeFigureOut">
              <a:rPr lang="en-GB" smtClean="0"/>
              <a:pPr/>
              <a:t>03/02/2013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E4C6-CC02-4F66-BD0B-548F108600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366019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A800-2E80-4FF2-BA19-85FBE2CB049C}" type="datetimeFigureOut">
              <a:rPr lang="en-GB" smtClean="0"/>
              <a:pPr/>
              <a:t>03/02/2013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E4C6-CC02-4F66-BD0B-548F108600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755536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A800-2E80-4FF2-BA19-85FBE2CB049C}" type="datetimeFigureOut">
              <a:rPr lang="en-GB" smtClean="0"/>
              <a:pPr/>
              <a:t>03/02/2013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E4C6-CC02-4F66-BD0B-548F108600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917855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A800-2E80-4FF2-BA19-85FBE2CB049C}" type="datetimeFigureOut">
              <a:rPr lang="en-GB" smtClean="0"/>
              <a:pPr/>
              <a:t>03/02/2013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E4C6-CC02-4F66-BD0B-548F108600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695113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A800-2E80-4FF2-BA19-85FBE2CB049C}" type="datetimeFigureOut">
              <a:rPr lang="en-GB" smtClean="0"/>
              <a:pPr/>
              <a:t>03/02/2013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E4C6-CC02-4F66-BD0B-548F108600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323492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A800-2E80-4FF2-BA19-85FBE2CB049C}" type="datetimeFigureOut">
              <a:rPr lang="en-GB" smtClean="0"/>
              <a:pPr/>
              <a:t>03/02/2013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E4C6-CC02-4F66-BD0B-548F108600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9839431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A800-2E80-4FF2-BA19-85FBE2CB049C}" type="datetimeFigureOut">
              <a:rPr lang="en-GB" smtClean="0"/>
              <a:pPr/>
              <a:t>03/02/2013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E4C6-CC02-4F66-BD0B-548F108600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514777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A800-2E80-4FF2-BA19-85FBE2CB049C}" type="datetimeFigureOut">
              <a:rPr lang="en-GB" smtClean="0"/>
              <a:pPr/>
              <a:t>03/02/2013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E4C6-CC02-4F66-BD0B-548F108600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103709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A800-2E80-4FF2-BA19-85FBE2CB049C}" type="datetimeFigureOut">
              <a:rPr lang="en-GB" smtClean="0"/>
              <a:pPr/>
              <a:t>03/02/2013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E4C6-CC02-4F66-BD0B-548F108600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9932115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A800-2E80-4FF2-BA19-85FBE2CB049C}" type="datetimeFigureOut">
              <a:rPr lang="en-GB" smtClean="0"/>
              <a:pPr/>
              <a:t>03/02/2013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5E4C6-CC02-4F66-BD0B-548F108600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09909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D5A800-2E80-4FF2-BA19-85FBE2CB049C}" type="datetimeFigureOut">
              <a:rPr lang="en-GB" smtClean="0"/>
              <a:pPr/>
              <a:t>03/02/2013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E5E4C6-CC02-4F66-BD0B-548F108600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81743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202713418"/>
              </p:ext>
            </p:extLst>
          </p:nvPr>
        </p:nvGraphicFramePr>
        <p:xfrm>
          <a:off x="685800" y="79726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odnadpis 2"/>
          <p:cNvSpPr>
            <a:spLocks noGrp="1"/>
          </p:cNvSpPr>
          <p:nvPr/>
        </p:nvSpPr>
        <p:spPr>
          <a:xfrm>
            <a:off x="1517848" y="4841540"/>
            <a:ext cx="6400800" cy="121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5960" y="463236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65596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en-GB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Žáci opakují slovní zásobu k tematickému celku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Přiřazují správná slovíčka k obrázkům- spojí na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tabuli obrázek a slovíčko</a:t>
            </a:r>
          </a:p>
          <a:p>
            <a:pPr marL="0" indent="0">
              <a:buNone/>
            </a:pPr>
            <a:r>
              <a:rPr lang="cs-CZ" dirty="0" smtClean="0"/>
              <a:t>-  Odpovídají na otázky k daným obrázkům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723968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Přiřaďte slovíčka k obrázkům</a:t>
            </a:r>
            <a:endParaRPr lang="en-GB" sz="32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08DK\AppData\Local\Microsoft\Windows\Temporary Internet Files\Content.IE5\X8AIPZNW\MP900440281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0312" y="2173420"/>
            <a:ext cx="1819014" cy="2728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32240" y="4941168"/>
            <a:ext cx="14088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en-GB" dirty="0"/>
          </a:p>
        </p:txBody>
      </p:sp>
      <p:pic>
        <p:nvPicPr>
          <p:cNvPr id="1027" name="Picture 3" descr="C:\Users\08DK\AppData\Local\Microsoft\Windows\Temporary Internet Files\Content.IE5\NUA091GG\MP9004402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4041" y="5017368"/>
            <a:ext cx="960107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652120" y="180451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balls</a:t>
            </a:r>
            <a:endParaRPr lang="en-GB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93369" y="2029490"/>
            <a:ext cx="13624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bear</a:t>
            </a:r>
            <a:endParaRPr lang="en-GB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71600" y="321297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present</a:t>
            </a:r>
            <a:endParaRPr lang="en-GB" dirty="0"/>
          </a:p>
        </p:txBody>
      </p:sp>
      <p:pic>
        <p:nvPicPr>
          <p:cNvPr id="1028" name="Picture 4" descr="C:\Users\08DK\AppData\Local\Microsoft\Windows\Temporary Internet Files\Content.IE5\NUA091GG\MP90044029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4041" y="1528079"/>
            <a:ext cx="819328" cy="1741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555776" y="180451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star</a:t>
            </a:r>
            <a:endParaRPr lang="en-GB" dirty="0"/>
          </a:p>
        </p:txBody>
      </p:sp>
      <p:pic>
        <p:nvPicPr>
          <p:cNvPr id="1029" name="Picture 5" descr="C:\Users\08DK\AppData\Local\Microsoft\Windows\Temporary Internet Files\Content.IE5\ZFAR3Z8D\MP90044026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9058" y="3397642"/>
            <a:ext cx="1775229" cy="1183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915816" y="645752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stockings</a:t>
            </a:r>
            <a:endParaRPr lang="en-GB" dirty="0"/>
          </a:p>
        </p:txBody>
      </p:sp>
      <p:pic>
        <p:nvPicPr>
          <p:cNvPr id="1031" name="Picture 7" descr="C:\Users\08DK\AppData\Local\Microsoft\Windows\Temporary Internet Files\Content.IE5\NUA091GG\MC90044008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681806"/>
            <a:ext cx="1221776" cy="1221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2195736" y="5264333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candle</a:t>
            </a:r>
            <a:endParaRPr lang="en-GB" dirty="0"/>
          </a:p>
        </p:txBody>
      </p:sp>
      <p:pic>
        <p:nvPicPr>
          <p:cNvPr id="1032" name="Picture 8" descr="C:\Users\08DK\AppData\Local\Microsoft\Windows\Temporary Internet Files\Content.IE5\ZFAR3Z8D\MC9004399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24440" y="5136500"/>
            <a:ext cx="1323248" cy="1321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6549057" y="2780928"/>
            <a:ext cx="15920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snowman</a:t>
            </a:r>
            <a:endParaRPr lang="en-GB" dirty="0"/>
          </a:p>
        </p:txBody>
      </p:sp>
      <p:pic>
        <p:nvPicPr>
          <p:cNvPr id="1033" name="Picture 9" descr="C:\Users\08DK\AppData\Local\Microsoft\Windows\Temporary Internet Files\Content.IE5\NUA091GG\MC90043977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880433" y="3329720"/>
            <a:ext cx="1251407" cy="1251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3707904" y="168180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bells</a:t>
            </a:r>
            <a:endParaRPr lang="en-GB" dirty="0"/>
          </a:p>
        </p:txBody>
      </p:sp>
      <p:pic>
        <p:nvPicPr>
          <p:cNvPr id="1034" name="Picture 10" descr="C:\Users\08DK\AppData\Local\Microsoft\Windows\Temporary Internet Files\Content.IE5\HRPQEQHI\MP90021615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209800"/>
            <a:ext cx="1133691" cy="75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3491880" y="358230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cookies</a:t>
            </a:r>
            <a:endParaRPr lang="en-GB" dirty="0"/>
          </a:p>
        </p:txBody>
      </p:sp>
      <p:pic>
        <p:nvPicPr>
          <p:cNvPr id="1037" name="Picture 13" descr="C:\Users\08DK\AppData\Local\Microsoft\Windows\Temporary Internet Files\Content.IE5\NUA091GG\MP90044639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0502" y="4611757"/>
            <a:ext cx="1297601" cy="2030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611560" y="4581127"/>
            <a:ext cx="12688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Santa </a:t>
            </a:r>
            <a:r>
              <a:rPr lang="cs-CZ" dirty="0" err="1" smtClean="0"/>
              <a:t>Claus</a:t>
            </a:r>
            <a:endParaRPr lang="en-GB" dirty="0"/>
          </a:p>
        </p:txBody>
      </p:sp>
      <p:pic>
        <p:nvPicPr>
          <p:cNvPr id="1040" name="Picture 16" descr="C:\Users\08DK\AppData\Local\Microsoft\Windows\Temporary Internet Files\Content.IE5\HRPQEQHI\MC900444776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26156" y="5235787"/>
            <a:ext cx="1041288" cy="140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2743200" y="4765793"/>
            <a:ext cx="1324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Reindeer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838664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err="1" smtClean="0">
                <a:solidFill>
                  <a:srgbClr val="00B0F0"/>
                </a:solidFill>
              </a:rPr>
              <a:t>Who</a:t>
            </a:r>
            <a:r>
              <a:rPr lang="cs-CZ" sz="3600" b="1" dirty="0" smtClean="0">
                <a:solidFill>
                  <a:srgbClr val="00B0F0"/>
                </a:solidFill>
              </a:rPr>
              <a:t> </a:t>
            </a:r>
            <a:r>
              <a:rPr lang="cs-CZ" sz="3600" b="1" dirty="0" err="1" smtClean="0">
                <a:solidFill>
                  <a:srgbClr val="00B0F0"/>
                </a:solidFill>
              </a:rPr>
              <a:t>is</a:t>
            </a:r>
            <a:r>
              <a:rPr lang="cs-CZ" sz="3600" b="1" dirty="0" smtClean="0">
                <a:solidFill>
                  <a:srgbClr val="00B0F0"/>
                </a:solidFill>
              </a:rPr>
              <a:t> </a:t>
            </a:r>
            <a:r>
              <a:rPr lang="cs-CZ" sz="3600" b="1" dirty="0" err="1" smtClean="0">
                <a:solidFill>
                  <a:srgbClr val="00B0F0"/>
                </a:solidFill>
              </a:rPr>
              <a:t>this</a:t>
            </a:r>
            <a:r>
              <a:rPr lang="cs-CZ" sz="3600" b="1" dirty="0" smtClean="0">
                <a:solidFill>
                  <a:srgbClr val="00B0F0"/>
                </a:solidFill>
              </a:rPr>
              <a:t> person?</a:t>
            </a:r>
            <a:br>
              <a:rPr lang="cs-CZ" sz="3600" b="1" dirty="0" smtClean="0">
                <a:solidFill>
                  <a:srgbClr val="00B0F0"/>
                </a:solidFill>
              </a:rPr>
            </a:br>
            <a:r>
              <a:rPr lang="cs-CZ" sz="3600" b="1" dirty="0" err="1" smtClean="0">
                <a:solidFill>
                  <a:srgbClr val="00B0F0"/>
                </a:solidFill>
              </a:rPr>
              <a:t>What</a:t>
            </a:r>
            <a:r>
              <a:rPr lang="cs-CZ" sz="3600" b="1" dirty="0" smtClean="0">
                <a:solidFill>
                  <a:srgbClr val="00B0F0"/>
                </a:solidFill>
              </a:rPr>
              <a:t> do </a:t>
            </a:r>
            <a:r>
              <a:rPr lang="cs-CZ" sz="3600" b="1" dirty="0" err="1" smtClean="0">
                <a:solidFill>
                  <a:srgbClr val="00B0F0"/>
                </a:solidFill>
              </a:rPr>
              <a:t>you</a:t>
            </a:r>
            <a:r>
              <a:rPr lang="cs-CZ" sz="3600" b="1" dirty="0" smtClean="0">
                <a:solidFill>
                  <a:srgbClr val="00B0F0"/>
                </a:solidFill>
              </a:rPr>
              <a:t> </a:t>
            </a:r>
            <a:r>
              <a:rPr lang="cs-CZ" sz="3600" b="1" dirty="0" err="1" smtClean="0">
                <a:solidFill>
                  <a:srgbClr val="00B0F0"/>
                </a:solidFill>
              </a:rPr>
              <a:t>know</a:t>
            </a:r>
            <a:r>
              <a:rPr lang="cs-CZ" sz="3600" b="1" dirty="0" smtClean="0">
                <a:solidFill>
                  <a:srgbClr val="00B0F0"/>
                </a:solidFill>
              </a:rPr>
              <a:t> </a:t>
            </a:r>
            <a:r>
              <a:rPr lang="cs-CZ" sz="3600" b="1" dirty="0" err="1" smtClean="0">
                <a:solidFill>
                  <a:srgbClr val="00B0F0"/>
                </a:solidFill>
              </a:rPr>
              <a:t>about</a:t>
            </a:r>
            <a:r>
              <a:rPr lang="cs-CZ" sz="3600" b="1" dirty="0" smtClean="0">
                <a:solidFill>
                  <a:srgbClr val="00B0F0"/>
                </a:solidFill>
              </a:rPr>
              <a:t> </a:t>
            </a:r>
            <a:r>
              <a:rPr lang="cs-CZ" sz="3600" b="1" dirty="0" err="1" smtClean="0">
                <a:solidFill>
                  <a:srgbClr val="00B0F0"/>
                </a:solidFill>
              </a:rPr>
              <a:t>him</a:t>
            </a:r>
            <a:r>
              <a:rPr lang="cs-CZ" sz="3600" b="1" dirty="0" smtClean="0">
                <a:solidFill>
                  <a:srgbClr val="00B0F0"/>
                </a:solidFill>
              </a:rPr>
              <a:t>?</a:t>
            </a:r>
            <a:endParaRPr lang="en-GB" sz="3600" b="1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06084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-Santa </a:t>
            </a:r>
            <a:r>
              <a:rPr lang="cs-CZ" dirty="0" err="1" smtClean="0"/>
              <a:t>Claus</a:t>
            </a:r>
            <a:endParaRPr lang="en-GB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1" y="2564904"/>
            <a:ext cx="28083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Brings</a:t>
            </a:r>
            <a:r>
              <a:rPr lang="cs-CZ" dirty="0" smtClean="0"/>
              <a:t> </a:t>
            </a:r>
            <a:r>
              <a:rPr lang="cs-CZ" dirty="0" err="1" smtClean="0"/>
              <a:t>presents</a:t>
            </a:r>
            <a:r>
              <a:rPr lang="cs-CZ" dirty="0" smtClean="0"/>
              <a:t>,</a:t>
            </a:r>
            <a:r>
              <a:rPr lang="cs-CZ" dirty="0" err="1" smtClean="0"/>
              <a:t>leaves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 in a </a:t>
            </a:r>
            <a:r>
              <a:rPr lang="cs-CZ" dirty="0" err="1" smtClean="0"/>
              <a:t>stocking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under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r>
              <a:rPr lang="cs-CZ" dirty="0" smtClean="0"/>
              <a:t>………</a:t>
            </a:r>
            <a:endParaRPr lang="en-GB" dirty="0"/>
          </a:p>
        </p:txBody>
      </p:sp>
      <p:pic>
        <p:nvPicPr>
          <p:cNvPr id="4109" name="Picture 13" descr="C:\Users\08DK\AppData\Local\Microsoft\Windows\Temporary Internet Files\Content.IE5\X8AIPZNW\MP9004463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323521"/>
            <a:ext cx="2865630" cy="5534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92636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What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can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you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write</a:t>
            </a:r>
            <a:r>
              <a:rPr lang="cs-CZ" sz="3200" b="1" dirty="0" smtClean="0">
                <a:solidFill>
                  <a:srgbClr val="FF0000"/>
                </a:solidFill>
              </a:rPr>
              <a:t> on </a:t>
            </a:r>
            <a:r>
              <a:rPr lang="cs-CZ" sz="3200" b="1" dirty="0" err="1" smtClean="0">
                <a:solidFill>
                  <a:srgbClr val="FF0000"/>
                </a:solidFill>
              </a:rPr>
              <a:t>the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Christmas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cards</a:t>
            </a:r>
            <a:endParaRPr lang="en-GB" sz="32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08DK\AppData\Local\Microsoft\Windows\Temporary Internet Files\Content.IE5\ZFAR3Z8D\MC90036192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94951" y="1432002"/>
            <a:ext cx="1416406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71800" y="1844824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  <a:latin typeface="Algerian" pitchFamily="82" charset="0"/>
              </a:rPr>
              <a:t>Best </a:t>
            </a:r>
            <a:r>
              <a:rPr lang="cs-CZ" sz="2400" b="1" dirty="0" err="1" smtClean="0">
                <a:solidFill>
                  <a:srgbClr val="7030A0"/>
                </a:solidFill>
                <a:latin typeface="Algerian" pitchFamily="82" charset="0"/>
              </a:rPr>
              <a:t>wishes</a:t>
            </a:r>
            <a:r>
              <a:rPr lang="cs-CZ" sz="2400" b="1" dirty="0" smtClean="0">
                <a:solidFill>
                  <a:srgbClr val="7030A0"/>
                </a:solidFill>
                <a:latin typeface="Algerian" pitchFamily="82" charset="0"/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  <a:latin typeface="Algerian" pitchFamily="82" charset="0"/>
              </a:rPr>
              <a:t>for</a:t>
            </a:r>
            <a:r>
              <a:rPr lang="cs-CZ" sz="2400" b="1" dirty="0" smtClean="0">
                <a:solidFill>
                  <a:srgbClr val="7030A0"/>
                </a:solidFill>
                <a:latin typeface="Algerian" pitchFamily="82" charset="0"/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  <a:latin typeface="Algerian" pitchFamily="82" charset="0"/>
              </a:rPr>
              <a:t>Christmas</a:t>
            </a:r>
            <a:endParaRPr lang="en-GB" sz="2400" b="1" dirty="0">
              <a:solidFill>
                <a:srgbClr val="7030A0"/>
              </a:solidFill>
              <a:latin typeface="Algerian" pitchFamily="82" charset="0"/>
            </a:endParaRPr>
          </a:p>
        </p:txBody>
      </p:sp>
      <p:pic>
        <p:nvPicPr>
          <p:cNvPr id="2051" name="Picture 3" descr="C:\Users\08DK\AppData\Local\Microsoft\Windows\Temporary Internet Files\Content.IE5\X8AIPZNW\MC9003450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043560"/>
            <a:ext cx="1742846" cy="1374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15816" y="3429000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00B050"/>
                </a:solidFill>
                <a:latin typeface="Aharoni" pitchFamily="2" charset="-79"/>
                <a:cs typeface="Aharoni" pitchFamily="2" charset="-79"/>
              </a:rPr>
              <a:t>Merry</a:t>
            </a:r>
            <a:r>
              <a:rPr lang="cs-CZ" sz="2400" b="1" dirty="0" smtClean="0">
                <a:solidFill>
                  <a:srgbClr val="00B05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400" b="1" dirty="0" err="1" smtClean="0">
                <a:solidFill>
                  <a:srgbClr val="00B050"/>
                </a:solidFill>
                <a:latin typeface="Aharoni" pitchFamily="2" charset="-79"/>
                <a:cs typeface="Aharoni" pitchFamily="2" charset="-79"/>
              </a:rPr>
              <a:t>Christmas</a:t>
            </a:r>
            <a:endParaRPr lang="en-GB" sz="2400" b="1" dirty="0">
              <a:solidFill>
                <a:srgbClr val="00B050"/>
              </a:solidFill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2052" name="Picture 4" descr="C:\Users\08DK\AppData\Local\Microsoft\Windows\Temporary Internet Files\Content.IE5\HRPQEQHI\MC9003314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611529"/>
            <a:ext cx="1815220" cy="1760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771800" y="3043560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0070C0"/>
                </a:solidFill>
              </a:rPr>
              <a:t>With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Christmas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greetings</a:t>
            </a:r>
            <a:r>
              <a:rPr lang="cs-CZ" sz="2400" b="1" dirty="0" smtClean="0">
                <a:solidFill>
                  <a:srgbClr val="0070C0"/>
                </a:solidFill>
              </a:rPr>
              <a:t> to </a:t>
            </a:r>
            <a:r>
              <a:rPr lang="cs-CZ" sz="2400" b="1" dirty="0" err="1" smtClean="0">
                <a:solidFill>
                  <a:srgbClr val="0070C0"/>
                </a:solidFill>
              </a:rPr>
              <a:t>you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all</a:t>
            </a:r>
            <a:endParaRPr lang="en-GB" sz="2400" b="1" dirty="0">
              <a:solidFill>
                <a:srgbClr val="0070C0"/>
              </a:solidFill>
            </a:endParaRPr>
          </a:p>
        </p:txBody>
      </p:sp>
      <p:pic>
        <p:nvPicPr>
          <p:cNvPr id="2053" name="Picture 5" descr="C:\Users\08DK\AppData\Local\Microsoft\Windows\Temporary Internet Files\Content.IE5\NUA091GG\MC9004107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951751"/>
            <a:ext cx="2080763" cy="2459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563888" y="5301208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lgerian" pitchFamily="82" charset="0"/>
              </a:rPr>
              <a:t>Happy </a:t>
            </a:r>
            <a:r>
              <a:rPr lang="cs-CZ" sz="2400" b="1" dirty="0" err="1" smtClean="0">
                <a:solidFill>
                  <a:srgbClr val="FF0000"/>
                </a:solidFill>
                <a:latin typeface="Algerian" pitchFamily="82" charset="0"/>
              </a:rPr>
              <a:t>new</a:t>
            </a:r>
            <a:r>
              <a:rPr lang="cs-CZ" sz="2400" b="1" dirty="0" smtClean="0">
                <a:solidFill>
                  <a:srgbClr val="FF0000"/>
                </a:solidFill>
                <a:latin typeface="Algerian" pitchFamily="82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Algerian" pitchFamily="82" charset="0"/>
              </a:rPr>
              <a:t>Year</a:t>
            </a:r>
            <a:endParaRPr lang="en-GB" sz="2400" b="1" dirty="0">
              <a:solidFill>
                <a:srgbClr val="FF000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0650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What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is</a:t>
            </a:r>
            <a:r>
              <a:rPr lang="cs-CZ" sz="3200" dirty="0" smtClean="0">
                <a:solidFill>
                  <a:srgbClr val="FF0000"/>
                </a:solidFill>
              </a:rPr>
              <a:t> on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Christmas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tree</a:t>
            </a:r>
            <a:r>
              <a:rPr lang="cs-CZ" sz="3200" dirty="0" smtClean="0">
                <a:solidFill>
                  <a:srgbClr val="FF0000"/>
                </a:solidFill>
              </a:rPr>
              <a:t>?</a:t>
            </a:r>
            <a:endParaRPr lang="en-GB" sz="32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08DK\AppData\Local\Microsoft\Windows\Temporary Internet Files\Content.IE5\ZFAR3Z8D\MP900440281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641" y="1700808"/>
            <a:ext cx="3384511" cy="4684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55776" y="3501008"/>
            <a:ext cx="14808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balls</a:t>
            </a:r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40152" y="3933056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decoration</a:t>
            </a:r>
            <a:endParaRPr lang="en-GB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4581128"/>
            <a:ext cx="13368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candles</a:t>
            </a:r>
            <a:endParaRPr lang="en-GB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60032" y="213285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star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205837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Snímky : Otevřená galerie Microsoft </a:t>
            </a:r>
            <a:r>
              <a:rPr lang="cs-CZ" dirty="0" err="1" smtClean="0"/>
              <a:t>office</a:t>
            </a:r>
            <a:endParaRPr lang="cs-CZ" dirty="0" smtClean="0"/>
          </a:p>
          <a:p>
            <a:r>
              <a:rPr lang="cs-CZ" dirty="0" smtClean="0"/>
              <a:t>2011-12-01</a:t>
            </a:r>
          </a:p>
          <a:p>
            <a:r>
              <a:rPr lang="cs-CZ" dirty="0" smtClean="0"/>
              <a:t>Text je vytvořen autorem materiálu</a:t>
            </a:r>
            <a:endParaRPr lang="cs-CZ" dirty="0"/>
          </a:p>
          <a:p>
            <a:pPr marL="0" indent="0">
              <a:buNone/>
            </a:pPr>
            <a:r>
              <a:rPr lang="cs-CZ" smtClean="0"/>
              <a:t>    2011-12-01</a:t>
            </a:r>
            <a:endParaRPr lang="cs-CZ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872066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249</TotalTime>
  <Words>142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Přiřaďte slovíčka k obrázkům</vt:lpstr>
      <vt:lpstr>Who is this person? What do you know about him?</vt:lpstr>
      <vt:lpstr>What can you write on the Christmas cards</vt:lpstr>
      <vt:lpstr>What is on the Christmas tree?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08DK</dc:creator>
  <cp:lastModifiedBy>Simona</cp:lastModifiedBy>
  <cp:revision>29</cp:revision>
  <dcterms:created xsi:type="dcterms:W3CDTF">2011-12-12T22:10:46Z</dcterms:created>
  <dcterms:modified xsi:type="dcterms:W3CDTF">2013-02-03T19:51:55Z</dcterms:modified>
</cp:coreProperties>
</file>