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9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Mgr.Marta</a:t>
          </a:r>
          <a:r>
            <a:rPr lang="cs-CZ" sz="2000" dirty="0" smtClean="0"/>
            <a:t>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My last </a:t>
          </a:r>
          <a:r>
            <a:rPr lang="cs-CZ" sz="2000" dirty="0" err="1" smtClean="0"/>
            <a:t>holiday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VY_32_INOVACE_09_Angličtina 6.a </a:t>
          </a:r>
          <a:r>
            <a:rPr lang="cs-CZ" sz="2000" dirty="0" smtClean="0"/>
            <a:t>7.ročník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616252C-AF7B-426C-B0A3-16122FBC48FA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298ADE4-645C-4CC2-9120-ED2558A09CF4}" type="presOf" srcId="{D8197B8C-B260-4A16-BDF4-0947B075E274}" destId="{5A5FFA88-C948-4069-8E93-59FA12366E83}" srcOrd="1" destOrd="0" presId="urn:microsoft.com/office/officeart/2005/8/layout/target3"/>
    <dgm:cxn modelId="{5F6814E5-9CF9-41D2-B079-A96C665EE14C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D8398F5-1EFB-4936-9C5D-FB583B1FF3EC}" type="presOf" srcId="{B651F6E3-6281-48DB-9319-2AEAFDAE7572}" destId="{619D679B-A015-4ECF-8348-D1034C574F40}" srcOrd="0" destOrd="0" presId="urn:microsoft.com/office/officeart/2005/8/layout/target3"/>
    <dgm:cxn modelId="{E417D49E-A0C4-48C4-A603-45CD96B6922D}" type="presOf" srcId="{B651F6E3-6281-48DB-9319-2AEAFDAE7572}" destId="{6BB5E863-4638-4E1D-BFDE-399D028AC4ED}" srcOrd="1" destOrd="0" presId="urn:microsoft.com/office/officeart/2005/8/layout/target3"/>
    <dgm:cxn modelId="{F15C6E56-7ADE-4D55-B2A5-7E482FA11729}" type="presOf" srcId="{D8197B8C-B260-4A16-BDF4-0947B075E274}" destId="{25B08C86-7E15-44DC-BE7F-FFB55DD49D12}" srcOrd="0" destOrd="0" presId="urn:microsoft.com/office/officeart/2005/8/layout/target3"/>
    <dgm:cxn modelId="{0D3E4A76-2FF7-4F44-9F5F-747C0F0FAC16}" type="presOf" srcId="{D1B46980-6531-4606-95E6-44980827E919}" destId="{2BE915AB-18AA-4053-B92C-3BFC9ED204BB}" srcOrd="1" destOrd="0" presId="urn:microsoft.com/office/officeart/2005/8/layout/target3"/>
    <dgm:cxn modelId="{75FED8D2-4B47-46E3-89D1-8BEE7BA7699D}" type="presOf" srcId="{D1D4F407-5343-4D3F-B5B9-D407B03CAEB4}" destId="{D005CE8C-CC26-4C3E-AC11-E15060ECD759}" srcOrd="0" destOrd="0" presId="urn:microsoft.com/office/officeart/2005/8/layout/target3"/>
    <dgm:cxn modelId="{D0D0F390-6BE6-4AB3-892E-3200A36DCE04}" type="presOf" srcId="{4C35D32F-0EAB-4CD7-82EE-45574DC2A586}" destId="{8BEBB6EC-1DAA-4CAC-8A25-BC0FCBD5DBD5}" srcOrd="0" destOrd="0" presId="urn:microsoft.com/office/officeart/2005/8/layout/target3"/>
    <dgm:cxn modelId="{BCFD52DC-F7FD-4009-88C9-D39C3EE251BB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219BCF2-15AC-4646-AD7B-A1ED64786FAB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CF28155-B79A-49D0-8442-28C97B83E6ED}" type="presParOf" srcId="{333A1088-737F-45CB-B68E-254E46348037}" destId="{F5ABB229-8D3B-4694-996A-96F23CF14429}" srcOrd="0" destOrd="0" presId="urn:microsoft.com/office/officeart/2005/8/layout/target3"/>
    <dgm:cxn modelId="{AC79237D-467D-4B17-A715-2869251121B1}" type="presParOf" srcId="{333A1088-737F-45CB-B68E-254E46348037}" destId="{F41139FD-01EE-4571-8B17-4FB00FC51163}" srcOrd="1" destOrd="0" presId="urn:microsoft.com/office/officeart/2005/8/layout/target3"/>
    <dgm:cxn modelId="{8ED8507E-8520-443E-B680-E897A82A2310}" type="presParOf" srcId="{333A1088-737F-45CB-B68E-254E46348037}" destId="{D005CE8C-CC26-4C3E-AC11-E15060ECD759}" srcOrd="2" destOrd="0" presId="urn:microsoft.com/office/officeart/2005/8/layout/target3"/>
    <dgm:cxn modelId="{E899C7D5-F408-41F8-903D-5C4F73947D30}" type="presParOf" srcId="{333A1088-737F-45CB-B68E-254E46348037}" destId="{2C702D82-9B77-49B7-9568-BB8EB47C3372}" srcOrd="3" destOrd="0" presId="urn:microsoft.com/office/officeart/2005/8/layout/target3"/>
    <dgm:cxn modelId="{1170C983-B2E1-4A54-B082-018C7273F60C}" type="presParOf" srcId="{333A1088-737F-45CB-B68E-254E46348037}" destId="{A52A0455-90FF-4808-ABD0-F02540D31D5A}" srcOrd="4" destOrd="0" presId="urn:microsoft.com/office/officeart/2005/8/layout/target3"/>
    <dgm:cxn modelId="{338A27EA-3BB7-4CFC-A445-35012CC167C1}" type="presParOf" srcId="{333A1088-737F-45CB-B68E-254E46348037}" destId="{6140AFEC-043D-4C43-A2F9-D0F5331DF3A3}" srcOrd="5" destOrd="0" presId="urn:microsoft.com/office/officeart/2005/8/layout/target3"/>
    <dgm:cxn modelId="{E90D85BE-2294-4E0B-B681-6D815DB52807}" type="presParOf" srcId="{333A1088-737F-45CB-B68E-254E46348037}" destId="{9358AC05-5D7D-4327-9F80-1AD486AEA664}" srcOrd="6" destOrd="0" presId="urn:microsoft.com/office/officeart/2005/8/layout/target3"/>
    <dgm:cxn modelId="{B53C3A4C-9821-425E-B16F-1C41882C6ECE}" type="presParOf" srcId="{333A1088-737F-45CB-B68E-254E46348037}" destId="{313FC574-E1CD-4FB4-B054-0B805CE0447D}" srcOrd="7" destOrd="0" presId="urn:microsoft.com/office/officeart/2005/8/layout/target3"/>
    <dgm:cxn modelId="{1ED09879-9E10-451B-BBBE-8C3FE68A9D4B}" type="presParOf" srcId="{333A1088-737F-45CB-B68E-254E46348037}" destId="{619D679B-A015-4ECF-8348-D1034C574F40}" srcOrd="8" destOrd="0" presId="urn:microsoft.com/office/officeart/2005/8/layout/target3"/>
    <dgm:cxn modelId="{F01C35E1-675B-41F6-BB21-C8F84C8CAEFA}" type="presParOf" srcId="{333A1088-737F-45CB-B68E-254E46348037}" destId="{322283A8-4A27-4CDA-BAE3-F381106A9174}" srcOrd="9" destOrd="0" presId="urn:microsoft.com/office/officeart/2005/8/layout/target3"/>
    <dgm:cxn modelId="{ACB4F306-2BD1-4BC0-8F33-8ED2804A90F0}" type="presParOf" srcId="{333A1088-737F-45CB-B68E-254E46348037}" destId="{FFC9F71D-1B4F-4AD9-A4A6-86ADEFC8AF5C}" srcOrd="10" destOrd="0" presId="urn:microsoft.com/office/officeart/2005/8/layout/target3"/>
    <dgm:cxn modelId="{270624DF-9182-4CDD-B4AA-14D99436DF8B}" type="presParOf" srcId="{333A1088-737F-45CB-B68E-254E46348037}" destId="{25B08C86-7E15-44DC-BE7F-FFB55DD49D12}" srcOrd="11" destOrd="0" presId="urn:microsoft.com/office/officeart/2005/8/layout/target3"/>
    <dgm:cxn modelId="{F3473BDF-48DD-46E5-9877-660E32A0A263}" type="presParOf" srcId="{333A1088-737F-45CB-B68E-254E46348037}" destId="{76644BE8-9D7C-4C09-B250-3D10AF48CBB7}" srcOrd="12" destOrd="0" presId="urn:microsoft.com/office/officeart/2005/8/layout/target3"/>
    <dgm:cxn modelId="{BEB97E84-6218-4F9A-9947-2B70F4D36EBA}" type="presParOf" srcId="{333A1088-737F-45CB-B68E-254E46348037}" destId="{EE85B701-7295-41C0-BA7A-34D3756A2AE6}" srcOrd="13" destOrd="0" presId="urn:microsoft.com/office/officeart/2005/8/layout/target3"/>
    <dgm:cxn modelId="{E283BFD0-077C-4FAE-AEFA-158403DDD778}" type="presParOf" srcId="{333A1088-737F-45CB-B68E-254E46348037}" destId="{8BEBB6EC-1DAA-4CAC-8A25-BC0FCBD5DBD5}" srcOrd="14" destOrd="0" presId="urn:microsoft.com/office/officeart/2005/8/layout/target3"/>
    <dgm:cxn modelId="{8D4B3488-DDE5-4F67-B834-2DD2169B29DB}" type="presParOf" srcId="{333A1088-737F-45CB-B68E-254E46348037}" destId="{AED2198E-93D5-4001-81B4-73124B309672}" srcOrd="15" destOrd="0" presId="urn:microsoft.com/office/officeart/2005/8/layout/target3"/>
    <dgm:cxn modelId="{8BF8D71C-2510-4418-B036-9CB765E37972}" type="presParOf" srcId="{333A1088-737F-45CB-B68E-254E46348037}" destId="{2BE915AB-18AA-4053-B92C-3BFC9ED204BB}" srcOrd="16" destOrd="0" presId="urn:microsoft.com/office/officeart/2005/8/layout/target3"/>
    <dgm:cxn modelId="{F9677F02-02F8-4AE4-8C85-64E250F27156}" type="presParOf" srcId="{333A1088-737F-45CB-B68E-254E46348037}" destId="{6BB5E863-4638-4E1D-BFDE-399D028AC4ED}" srcOrd="17" destOrd="0" presId="urn:microsoft.com/office/officeart/2005/8/layout/target3"/>
    <dgm:cxn modelId="{8F01147A-0C9C-4EE7-B274-6CBD30E23202}" type="presParOf" srcId="{333A1088-737F-45CB-B68E-254E46348037}" destId="{5A5FFA88-C948-4069-8E93-59FA12366E83}" srcOrd="18" destOrd="0" presId="urn:microsoft.com/office/officeart/2005/8/layout/target3"/>
    <dgm:cxn modelId="{1DE8AC1C-436E-44F6-AE00-78C7125A94C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Mgr.Marta</a:t>
          </a:r>
          <a:r>
            <a:rPr lang="cs-CZ" sz="2000" kern="1200" dirty="0" smtClean="0"/>
            <a:t>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VY_32_INOVACE_09_Angličtina 6.a </a:t>
          </a:r>
          <a:r>
            <a:rPr lang="cs-CZ" sz="2000" kern="1200" dirty="0" smtClean="0"/>
            <a:t>7.ročník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My last </a:t>
          </a:r>
          <a:r>
            <a:rPr lang="cs-CZ" sz="2000" kern="1200" dirty="0" err="1" smtClean="0"/>
            <a:t>holiday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26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545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82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543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7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8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589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620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59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148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386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23170-C0D2-4CDC-8FD2-DFBD587FA99F}" type="datetimeFigureOut">
              <a:rPr lang="en-GB" smtClean="0"/>
              <a:t>29/01/2013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28D81-7A4A-426F-AAC2-CC8A4619F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89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5243776"/>
              </p:ext>
            </p:extLst>
          </p:nvPr>
        </p:nvGraphicFramePr>
        <p:xfrm>
          <a:off x="685800" y="79726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>
            <a:spLocks noGrp="1"/>
          </p:cNvSpPr>
          <p:nvPr/>
        </p:nvSpPr>
        <p:spPr>
          <a:xfrm>
            <a:off x="1517848" y="4841540"/>
            <a:ext cx="64008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Courier New" pitchFamily="49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60" y="463236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jako pracovní listy pro konverzační </a:t>
            </a:r>
            <a:r>
              <a:rPr lang="cs-CZ" smtClean="0"/>
              <a:t>cvičení žáků</a:t>
            </a:r>
            <a:endParaRPr lang="cs-CZ" dirty="0" smtClean="0"/>
          </a:p>
          <a:p>
            <a:r>
              <a:rPr lang="cs-CZ" dirty="0" smtClean="0"/>
              <a:t>Žáci si připraví jednu otázku jako vzor a podle ní tvoří další otázky, které dávají spolužákům</a:t>
            </a:r>
            <a:endParaRPr lang="cs-CZ" dirty="0"/>
          </a:p>
          <a:p>
            <a:r>
              <a:rPr lang="cs-CZ" dirty="0" smtClean="0"/>
              <a:t>Do připravených pracovních listů doplňují odpovědi na  prázdninové aktivity</a:t>
            </a:r>
          </a:p>
          <a:p>
            <a:r>
              <a:rPr lang="cs-CZ" dirty="0" smtClean="0"/>
              <a:t>Společně do tabulky zapisují, jak často každou aktivitu žáci dělají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68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Make </a:t>
            </a:r>
            <a:r>
              <a:rPr lang="cs-CZ" sz="3200" dirty="0" err="1"/>
              <a:t>q</a:t>
            </a:r>
            <a:r>
              <a:rPr lang="cs-CZ" sz="3200" dirty="0" err="1" smtClean="0"/>
              <a:t>uestions</a:t>
            </a:r>
            <a:r>
              <a:rPr lang="cs-CZ" sz="3200" dirty="0" smtClean="0"/>
              <a:t> and </a:t>
            </a:r>
            <a:r>
              <a:rPr lang="cs-CZ" sz="3200" dirty="0" err="1" smtClean="0"/>
              <a:t>ask</a:t>
            </a:r>
            <a:r>
              <a:rPr lang="cs-CZ" sz="3200" dirty="0" smtClean="0"/>
              <a:t>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err="1" smtClean="0"/>
              <a:t>schoolmates</a:t>
            </a:r>
            <a:r>
              <a:rPr lang="cs-CZ" sz="3200" dirty="0" smtClean="0"/>
              <a:t> :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Did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you</a:t>
            </a:r>
            <a:r>
              <a:rPr lang="cs-CZ" sz="3200" dirty="0" smtClean="0">
                <a:solidFill>
                  <a:srgbClr val="FF0000"/>
                </a:solidFill>
              </a:rPr>
              <a:t>………..</a:t>
            </a:r>
            <a:endParaRPr lang="en-GB" sz="3200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7439203"/>
              </p:ext>
            </p:extLst>
          </p:nvPr>
        </p:nvGraphicFramePr>
        <p:xfrm>
          <a:off x="457200" y="1600200"/>
          <a:ext cx="8229600" cy="451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QUESTIONS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name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Visit Prague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Write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cards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</a:t>
                      </a:r>
                      <a:r>
                        <a:rPr lang="cs-CZ" dirty="0" smtClean="0"/>
                        <a:t> in camp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Go by bike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Look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after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animals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Help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grandparents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Walk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around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pond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Climb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Play </a:t>
                      </a:r>
                      <a:r>
                        <a:rPr lang="cs-CZ" dirty="0" err="1" smtClean="0"/>
                        <a:t>ball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games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306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>
                <a:solidFill>
                  <a:srgbClr val="0070C0"/>
                </a:solidFill>
              </a:rPr>
              <a:t>Questions</a:t>
            </a:r>
            <a:r>
              <a:rPr lang="cs-CZ" sz="3200" dirty="0" smtClean="0">
                <a:solidFill>
                  <a:srgbClr val="0070C0"/>
                </a:solidFill>
              </a:rPr>
              <a:t> 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visit Prague last </a:t>
            </a:r>
            <a:r>
              <a:rPr lang="cs-CZ" dirty="0" err="1" smtClean="0"/>
              <a:t>holiday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postcards</a:t>
            </a:r>
            <a:r>
              <a:rPr lang="cs-CZ" dirty="0" smtClean="0"/>
              <a:t> ?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smtClean="0"/>
              <a:t>in </a:t>
            </a:r>
            <a:r>
              <a:rPr lang="cs-CZ" smtClean="0"/>
              <a:t>a camp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by bike?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look</a:t>
            </a:r>
            <a:r>
              <a:rPr lang="cs-CZ" dirty="0" smtClean="0"/>
              <a:t> </a:t>
            </a:r>
            <a:r>
              <a:rPr lang="cs-CZ" dirty="0" err="1" smtClean="0"/>
              <a:t>after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walk</a:t>
            </a:r>
            <a:r>
              <a:rPr lang="cs-CZ" dirty="0" smtClean="0"/>
              <a:t> </a:t>
            </a:r>
            <a:r>
              <a:rPr lang="cs-CZ" dirty="0" err="1" smtClean="0"/>
              <a:t>around</a:t>
            </a:r>
            <a:r>
              <a:rPr lang="cs-CZ" dirty="0" smtClean="0"/>
              <a:t> a </a:t>
            </a:r>
            <a:r>
              <a:rPr lang="cs-CZ" dirty="0" err="1" smtClean="0"/>
              <a:t>pond</a:t>
            </a:r>
            <a:r>
              <a:rPr lang="cs-CZ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554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en-GB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Text je vytvořen autorem materiálu</a:t>
            </a:r>
          </a:p>
          <a:p>
            <a:r>
              <a:rPr lang="cs-CZ" dirty="0" smtClean="0"/>
              <a:t>2012-02-10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58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154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Make questions and ask your schoolmates :  Did you………..</vt:lpstr>
      <vt:lpstr>Questions 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Dana</cp:lastModifiedBy>
  <cp:revision>18</cp:revision>
  <dcterms:created xsi:type="dcterms:W3CDTF">2012-02-13T13:53:48Z</dcterms:created>
  <dcterms:modified xsi:type="dcterms:W3CDTF">2013-01-29T17:33:41Z</dcterms:modified>
</cp:coreProperties>
</file>