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7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Food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 </a:t>
          </a:r>
          <a:r>
            <a:rPr lang="cs-CZ" sz="2000" dirty="0" smtClean="0"/>
            <a:t>11_Angličtina 6. 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838" custLinFactNeighborY="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8A76D-6468-4340-83BF-5F1DA0951F0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3C45B1-4B10-4508-91A5-B7830FC2D7A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BFD84D-D140-4466-A819-C6E06E021694}" type="presOf" srcId="{D1B46980-6531-4606-95E6-44980827E919}" destId="{6140AFEC-043D-4C43-A2F9-D0F5331DF3A3}" srcOrd="0" destOrd="0" presId="urn:microsoft.com/office/officeart/2005/8/layout/target3"/>
    <dgm:cxn modelId="{5081319E-7D82-4B44-95C9-5B4CAE9184E6}" type="presOf" srcId="{4C35D32F-0EAB-4CD7-82EE-45574DC2A586}" destId="{890E4F0B-2866-4A3F-A3C7-2A14B1797930}" srcOrd="1" destOrd="0" presId="urn:microsoft.com/office/officeart/2005/8/layout/target3"/>
    <dgm:cxn modelId="{184B67A6-8745-40F2-AE41-6FCA64CD916E}" type="presOf" srcId="{B651F6E3-6281-48DB-9319-2AEAFDAE7572}" destId="{6BB5E863-4638-4E1D-BFDE-399D028AC4ED}" srcOrd="1" destOrd="0" presId="urn:microsoft.com/office/officeart/2005/8/layout/target3"/>
    <dgm:cxn modelId="{8AC1DAEB-5254-49AB-BB25-477B3E631076}" type="presOf" srcId="{D1B46980-6531-4606-95E6-44980827E919}" destId="{2BE915AB-18AA-4053-B92C-3BFC9ED204BB}" srcOrd="1" destOrd="0" presId="urn:microsoft.com/office/officeart/2005/8/layout/target3"/>
    <dgm:cxn modelId="{13B26D4A-A2E2-4514-A286-1AC37FF84BB3}" type="presOf" srcId="{D1D4F407-5343-4D3F-B5B9-D407B03CAEB4}" destId="{D005CE8C-CC26-4C3E-AC11-E15060ECD759}" srcOrd="0" destOrd="0" presId="urn:microsoft.com/office/officeart/2005/8/layout/target3"/>
    <dgm:cxn modelId="{C4A793EA-B411-4D13-9332-10CD1AB1D751}" type="presOf" srcId="{D1D4F407-5343-4D3F-B5B9-D407B03CAEB4}" destId="{AED2198E-93D5-4001-81B4-73124B309672}" srcOrd="1" destOrd="0" presId="urn:microsoft.com/office/officeart/2005/8/layout/target3"/>
    <dgm:cxn modelId="{020617CA-5B9A-4C4D-982D-C82BE5324358}" type="presOf" srcId="{757F3AB3-0718-4624-B441-E567A8F0AB56}" destId="{333A1088-737F-45CB-B68E-254E46348037}" srcOrd="0" destOrd="0" presId="urn:microsoft.com/office/officeart/2005/8/layout/target3"/>
    <dgm:cxn modelId="{C80D3A98-333E-4E30-890E-DF458229CB64}" type="presOf" srcId="{D8197B8C-B260-4A16-BDF4-0947B075E274}" destId="{5A5FFA88-C948-4069-8E93-59FA12366E83}" srcOrd="1" destOrd="0" presId="urn:microsoft.com/office/officeart/2005/8/layout/target3"/>
    <dgm:cxn modelId="{90AA865B-4F90-4C37-87D7-DC47A242C2A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D226CB-6953-4091-80D2-04A2FE1DEE18}" type="presParOf" srcId="{333A1088-737F-45CB-B68E-254E46348037}" destId="{F5ABB229-8D3B-4694-996A-96F23CF14429}" srcOrd="0" destOrd="0" presId="urn:microsoft.com/office/officeart/2005/8/layout/target3"/>
    <dgm:cxn modelId="{B4516D9D-709C-488C-ACCF-359751D47FD4}" type="presParOf" srcId="{333A1088-737F-45CB-B68E-254E46348037}" destId="{F41139FD-01EE-4571-8B17-4FB00FC51163}" srcOrd="1" destOrd="0" presId="urn:microsoft.com/office/officeart/2005/8/layout/target3"/>
    <dgm:cxn modelId="{19FF60B7-604C-49DB-9AD6-FE1930198CE5}" type="presParOf" srcId="{333A1088-737F-45CB-B68E-254E46348037}" destId="{D005CE8C-CC26-4C3E-AC11-E15060ECD759}" srcOrd="2" destOrd="0" presId="urn:microsoft.com/office/officeart/2005/8/layout/target3"/>
    <dgm:cxn modelId="{5F8943EA-5A14-498A-9814-3684D334A9B3}" type="presParOf" srcId="{333A1088-737F-45CB-B68E-254E46348037}" destId="{2C702D82-9B77-49B7-9568-BB8EB47C3372}" srcOrd="3" destOrd="0" presId="urn:microsoft.com/office/officeart/2005/8/layout/target3"/>
    <dgm:cxn modelId="{324D90C6-0AA2-4000-88C6-F04FBFA57735}" type="presParOf" srcId="{333A1088-737F-45CB-B68E-254E46348037}" destId="{A52A0455-90FF-4808-ABD0-F02540D31D5A}" srcOrd="4" destOrd="0" presId="urn:microsoft.com/office/officeart/2005/8/layout/target3"/>
    <dgm:cxn modelId="{061DA3B0-1C38-45A8-859D-36538BE1E2F9}" type="presParOf" srcId="{333A1088-737F-45CB-B68E-254E46348037}" destId="{6140AFEC-043D-4C43-A2F9-D0F5331DF3A3}" srcOrd="5" destOrd="0" presId="urn:microsoft.com/office/officeart/2005/8/layout/target3"/>
    <dgm:cxn modelId="{25FE5741-6729-47D9-A200-0C45C871C089}" type="presParOf" srcId="{333A1088-737F-45CB-B68E-254E46348037}" destId="{9358AC05-5D7D-4327-9F80-1AD486AEA664}" srcOrd="6" destOrd="0" presId="urn:microsoft.com/office/officeart/2005/8/layout/target3"/>
    <dgm:cxn modelId="{449E4A91-667D-4C6A-AA89-58CBA6E59797}" type="presParOf" srcId="{333A1088-737F-45CB-B68E-254E46348037}" destId="{313FC574-E1CD-4FB4-B054-0B805CE0447D}" srcOrd="7" destOrd="0" presId="urn:microsoft.com/office/officeart/2005/8/layout/target3"/>
    <dgm:cxn modelId="{7CE7328D-A90B-481E-9EAA-022050FE99C9}" type="presParOf" srcId="{333A1088-737F-45CB-B68E-254E46348037}" destId="{619D679B-A015-4ECF-8348-D1034C574F40}" srcOrd="8" destOrd="0" presId="urn:microsoft.com/office/officeart/2005/8/layout/target3"/>
    <dgm:cxn modelId="{5996BD5D-DE13-469B-9B6F-A75AA0F3C87E}" type="presParOf" srcId="{333A1088-737F-45CB-B68E-254E46348037}" destId="{322283A8-4A27-4CDA-BAE3-F381106A9174}" srcOrd="9" destOrd="0" presId="urn:microsoft.com/office/officeart/2005/8/layout/target3"/>
    <dgm:cxn modelId="{81401AA3-3C5A-404B-B29F-FA7B86B0E9E8}" type="presParOf" srcId="{333A1088-737F-45CB-B68E-254E46348037}" destId="{FFC9F71D-1B4F-4AD9-A4A6-86ADEFC8AF5C}" srcOrd="10" destOrd="0" presId="urn:microsoft.com/office/officeart/2005/8/layout/target3"/>
    <dgm:cxn modelId="{4FB51120-3FE8-4CB5-84CF-A45C83EBE07C}" type="presParOf" srcId="{333A1088-737F-45CB-B68E-254E46348037}" destId="{25B08C86-7E15-44DC-BE7F-FFB55DD49D12}" srcOrd="11" destOrd="0" presId="urn:microsoft.com/office/officeart/2005/8/layout/target3"/>
    <dgm:cxn modelId="{0E72682D-F28B-48DB-8AB2-157AB208AA65}" type="presParOf" srcId="{333A1088-737F-45CB-B68E-254E46348037}" destId="{76644BE8-9D7C-4C09-B250-3D10AF48CBB7}" srcOrd="12" destOrd="0" presId="urn:microsoft.com/office/officeart/2005/8/layout/target3"/>
    <dgm:cxn modelId="{77753094-2A86-4F67-8CE9-ACB91BFC30BA}" type="presParOf" srcId="{333A1088-737F-45CB-B68E-254E46348037}" destId="{EE85B701-7295-41C0-BA7A-34D3756A2AE6}" srcOrd="13" destOrd="0" presId="urn:microsoft.com/office/officeart/2005/8/layout/target3"/>
    <dgm:cxn modelId="{372E447F-0189-4A0F-9776-A4066DA6BBEA}" type="presParOf" srcId="{333A1088-737F-45CB-B68E-254E46348037}" destId="{8BEBB6EC-1DAA-4CAC-8A25-BC0FCBD5DBD5}" srcOrd="14" destOrd="0" presId="urn:microsoft.com/office/officeart/2005/8/layout/target3"/>
    <dgm:cxn modelId="{D88F6567-5207-46FC-9238-2D01A8120D22}" type="presParOf" srcId="{333A1088-737F-45CB-B68E-254E46348037}" destId="{AED2198E-93D5-4001-81B4-73124B309672}" srcOrd="15" destOrd="0" presId="urn:microsoft.com/office/officeart/2005/8/layout/target3"/>
    <dgm:cxn modelId="{62BE13B0-C844-46FB-859D-3AB9136C41BF}" type="presParOf" srcId="{333A1088-737F-45CB-B68E-254E46348037}" destId="{2BE915AB-18AA-4053-B92C-3BFC9ED204BB}" srcOrd="16" destOrd="0" presId="urn:microsoft.com/office/officeart/2005/8/layout/target3"/>
    <dgm:cxn modelId="{491079AA-DA92-4068-A3C9-071CD62C5AA9}" type="presParOf" srcId="{333A1088-737F-45CB-B68E-254E46348037}" destId="{6BB5E863-4638-4E1D-BFDE-399D028AC4ED}" srcOrd="17" destOrd="0" presId="urn:microsoft.com/office/officeart/2005/8/layout/target3"/>
    <dgm:cxn modelId="{5379751D-4E9D-4907-B0EF-D7F6C018A61B}" type="presParOf" srcId="{333A1088-737F-45CB-B68E-254E46348037}" destId="{5A5FFA88-C948-4069-8E93-59FA12366E83}" srcOrd="18" destOrd="0" presId="urn:microsoft.com/office/officeart/2005/8/layout/target3"/>
    <dgm:cxn modelId="{072C6DD0-0867-4F7A-A810-9B76F902967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894472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894472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 </a:t>
          </a:r>
          <a:r>
            <a:rPr lang="cs-CZ" sz="2000" kern="1200" dirty="0" smtClean="0"/>
            <a:t>11_Angličtina 6. 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Food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3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492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61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99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877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333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29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42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922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68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D7764-A0C6-4B79-882C-EE493C2559AC}" type="datetimeFigureOut">
              <a:rPr lang="en-GB" smtClean="0"/>
              <a:t>16/12/2012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2EEA3-B528-43F5-B766-2C06BE895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218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98677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áci přiřazují k daným obrázkům správná anglická slovíčka</a:t>
            </a:r>
          </a:p>
          <a:p>
            <a:r>
              <a:rPr lang="cs-CZ" dirty="0" smtClean="0"/>
              <a:t>Spojují česká a anglická slovíčka označující jídlo</a:t>
            </a:r>
          </a:p>
          <a:p>
            <a:r>
              <a:rPr lang="cs-CZ" dirty="0" smtClean="0"/>
              <a:t>Vybírají správně napsaný výraz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14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Match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words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cabbage</a:t>
            </a:r>
            <a:r>
              <a:rPr lang="cs-CZ" dirty="0" smtClean="0"/>
              <a:t>		maso		</a:t>
            </a:r>
            <a:r>
              <a:rPr lang="cs-CZ" dirty="0" err="1" smtClean="0"/>
              <a:t>cake</a:t>
            </a:r>
            <a:r>
              <a:rPr lang="cs-CZ" dirty="0" smtClean="0"/>
              <a:t>		jehněčí</a:t>
            </a:r>
          </a:p>
          <a:p>
            <a:pPr marL="0" indent="0">
              <a:buNone/>
            </a:pPr>
            <a:r>
              <a:rPr lang="cs-CZ" dirty="0" err="1" smtClean="0"/>
              <a:t>cream</a:t>
            </a:r>
            <a:r>
              <a:rPr lang="cs-CZ" dirty="0" smtClean="0"/>
              <a:t>		zelí		</a:t>
            </a:r>
            <a:r>
              <a:rPr lang="cs-CZ" dirty="0" err="1" smtClean="0"/>
              <a:t>soup</a:t>
            </a:r>
            <a:r>
              <a:rPr lang="cs-CZ" dirty="0" smtClean="0"/>
              <a:t>		polévka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ork</a:t>
            </a:r>
            <a:r>
              <a:rPr lang="cs-CZ" dirty="0" smtClean="0"/>
              <a:t>			</a:t>
            </a:r>
            <a:r>
              <a:rPr lang="cs-CZ" dirty="0" err="1" smtClean="0"/>
              <a:t>porek</a:t>
            </a:r>
            <a:r>
              <a:rPr lang="cs-CZ" dirty="0" smtClean="0"/>
              <a:t>		</a:t>
            </a:r>
            <a:r>
              <a:rPr lang="cs-CZ" dirty="0" err="1" smtClean="0"/>
              <a:t>tomatoes</a:t>
            </a:r>
            <a:r>
              <a:rPr lang="cs-CZ" dirty="0" smtClean="0"/>
              <a:t>	vepřové</a:t>
            </a:r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eat</a:t>
            </a:r>
            <a:r>
              <a:rPr lang="cs-CZ" dirty="0" smtClean="0"/>
              <a:t>			káva		</a:t>
            </a:r>
            <a:r>
              <a:rPr lang="cs-CZ" dirty="0" err="1" smtClean="0"/>
              <a:t>lamb</a:t>
            </a:r>
            <a:r>
              <a:rPr lang="cs-CZ" dirty="0" smtClean="0"/>
              <a:t>		rýže</a:t>
            </a:r>
          </a:p>
          <a:p>
            <a:pPr marL="0" indent="0">
              <a:buNone/>
            </a:pPr>
            <a:r>
              <a:rPr lang="cs-CZ" dirty="0" err="1" smtClean="0"/>
              <a:t>beer</a:t>
            </a:r>
            <a:r>
              <a:rPr lang="cs-CZ" dirty="0" smtClean="0"/>
              <a:t>			koláč		ham		rajčata</a:t>
            </a:r>
          </a:p>
          <a:p>
            <a:pPr marL="0" indent="0">
              <a:buNone/>
            </a:pPr>
            <a:r>
              <a:rPr lang="cs-CZ" dirty="0" err="1" smtClean="0"/>
              <a:t>leek</a:t>
            </a:r>
            <a:r>
              <a:rPr lang="cs-CZ" dirty="0" smtClean="0"/>
              <a:t>			dort		</a:t>
            </a:r>
            <a:r>
              <a:rPr lang="cs-CZ" dirty="0" err="1" smtClean="0"/>
              <a:t>rice</a:t>
            </a:r>
            <a:r>
              <a:rPr lang="cs-CZ" dirty="0" smtClean="0"/>
              <a:t>		šunka</a:t>
            </a:r>
          </a:p>
          <a:p>
            <a:pPr marL="0" indent="0">
              <a:buNone/>
            </a:pPr>
            <a:r>
              <a:rPr lang="cs-CZ" dirty="0" err="1" smtClean="0"/>
              <a:t>coffee</a:t>
            </a:r>
            <a:r>
              <a:rPr lang="cs-CZ" dirty="0" smtClean="0"/>
              <a:t>		pivo		</a:t>
            </a:r>
            <a:r>
              <a:rPr lang="cs-CZ" dirty="0" err="1" smtClean="0"/>
              <a:t>chicken</a:t>
            </a:r>
            <a:r>
              <a:rPr lang="cs-CZ" dirty="0" smtClean="0"/>
              <a:t>	smetana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ie</a:t>
            </a:r>
            <a:r>
              <a:rPr lang="cs-CZ" dirty="0" smtClean="0"/>
              <a:t>			čaj		</a:t>
            </a:r>
            <a:r>
              <a:rPr lang="cs-CZ" dirty="0" err="1" smtClean="0"/>
              <a:t>tea</a:t>
            </a:r>
            <a:r>
              <a:rPr lang="cs-CZ" dirty="0" smtClean="0"/>
              <a:t>	</a:t>
            </a:r>
            <a:r>
              <a:rPr lang="cs-CZ" dirty="0"/>
              <a:t>	 kuře </a:t>
            </a:r>
            <a:r>
              <a:rPr lang="cs-CZ" dirty="0" smtClean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54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Match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pictures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with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words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err="1" smtClean="0"/>
              <a:t>plum</a:t>
            </a:r>
            <a:endParaRPr lang="cs-CZ" dirty="0" smtClean="0"/>
          </a:p>
          <a:p>
            <a:r>
              <a:rPr lang="cs-CZ" dirty="0" err="1" smtClean="0"/>
              <a:t>pineapple</a:t>
            </a:r>
            <a:endParaRPr lang="cs-CZ" dirty="0" smtClean="0"/>
          </a:p>
          <a:p>
            <a:r>
              <a:rPr lang="cs-CZ" dirty="0" err="1" smtClean="0"/>
              <a:t>strawberry</a:t>
            </a:r>
            <a:endParaRPr lang="cs-CZ" dirty="0" smtClean="0"/>
          </a:p>
          <a:p>
            <a:r>
              <a:rPr lang="cs-CZ" dirty="0" err="1" smtClean="0"/>
              <a:t>currant</a:t>
            </a:r>
            <a:endParaRPr lang="cs-CZ" dirty="0" smtClean="0"/>
          </a:p>
          <a:p>
            <a:r>
              <a:rPr lang="cs-CZ" dirty="0" err="1" smtClean="0"/>
              <a:t>apricot</a:t>
            </a:r>
            <a:endParaRPr lang="cs-CZ" dirty="0" smtClean="0"/>
          </a:p>
          <a:p>
            <a:r>
              <a:rPr lang="cs-CZ" dirty="0" err="1" smtClean="0"/>
              <a:t>banana</a:t>
            </a:r>
            <a:endParaRPr lang="cs-CZ" dirty="0" smtClean="0"/>
          </a:p>
          <a:p>
            <a:r>
              <a:rPr lang="cs-CZ" dirty="0" err="1" smtClean="0"/>
              <a:t>cherry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nut</a:t>
            </a:r>
            <a:endParaRPr lang="en-GB" dirty="0"/>
          </a:p>
        </p:txBody>
      </p:sp>
      <p:pic>
        <p:nvPicPr>
          <p:cNvPr id="1026" name="Picture 2" descr="C:\Users\08DK\AppData\Local\Microsoft\Windows\Temporary Internet Files\Content.IE5\ECMQFICT\MC9003585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742" y="3140968"/>
            <a:ext cx="1137282" cy="87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JJXKQZLH\MC900151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52457" y="1916832"/>
            <a:ext cx="1033017" cy="99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ECMQFICT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742" y="4134459"/>
            <a:ext cx="921258" cy="1026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ECMQFICT\MP9004052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97152"/>
            <a:ext cx="15841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SL7NKUHG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3789040"/>
            <a:ext cx="1224136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JJXKQZLH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61229"/>
            <a:ext cx="792088" cy="55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ECMQFICT\MC90044174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40656" y="1762380"/>
            <a:ext cx="1256185" cy="120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SL7NKUHG\MC90043689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658" y="180323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K\AppData\Local\Microsoft\Windows\Temporary Internet Files\Content.IE5\4JFIRRLM\MC900423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34121"/>
            <a:ext cx="1289792" cy="94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ECMQFICT\MC90044171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656" y="2720997"/>
            <a:ext cx="1064012" cy="129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SL7NKUHG\MC90019340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964" y="4797152"/>
            <a:ext cx="1759730" cy="119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64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Only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one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words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ok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err="1" smtClean="0"/>
              <a:t>Onion</a:t>
            </a:r>
            <a:r>
              <a:rPr lang="cs-CZ" sz="2400" dirty="0" smtClean="0"/>
              <a:t>– anion- </a:t>
            </a:r>
            <a:r>
              <a:rPr lang="cs-CZ" sz="2400" dirty="0" err="1" smtClean="0"/>
              <a:t>onian</a:t>
            </a:r>
            <a:r>
              <a:rPr lang="cs-CZ" sz="2400" dirty="0" smtClean="0"/>
              <a:t>		</a:t>
            </a:r>
            <a:r>
              <a:rPr lang="cs-CZ" sz="2400" dirty="0" err="1" smtClean="0"/>
              <a:t>lettice-letuce-lettuce</a:t>
            </a:r>
            <a:endParaRPr lang="cs-CZ" sz="2400" dirty="0" smtClean="0"/>
          </a:p>
          <a:p>
            <a:r>
              <a:rPr lang="cs-CZ" sz="2400" dirty="0" err="1" smtClean="0"/>
              <a:t>Coconut-cocoanut-cocanut</a:t>
            </a:r>
            <a:r>
              <a:rPr lang="cs-CZ" sz="2400" dirty="0" smtClean="0"/>
              <a:t>	</a:t>
            </a:r>
            <a:r>
              <a:rPr lang="cs-CZ" sz="2400" dirty="0" err="1" smtClean="0"/>
              <a:t>bean</a:t>
            </a:r>
            <a:r>
              <a:rPr lang="cs-CZ" sz="2400" dirty="0" smtClean="0"/>
              <a:t> –</a:t>
            </a:r>
            <a:r>
              <a:rPr lang="cs-CZ" sz="2400" dirty="0" err="1" smtClean="0"/>
              <a:t>been</a:t>
            </a:r>
            <a:r>
              <a:rPr lang="cs-CZ" sz="2400" dirty="0" smtClean="0"/>
              <a:t> –</a:t>
            </a:r>
            <a:r>
              <a:rPr lang="cs-CZ" sz="2400" dirty="0" err="1" smtClean="0"/>
              <a:t>bian</a:t>
            </a:r>
            <a:endParaRPr lang="cs-CZ" sz="2400" dirty="0" smtClean="0"/>
          </a:p>
          <a:p>
            <a:r>
              <a:rPr lang="cs-CZ" sz="2400" dirty="0" err="1" smtClean="0"/>
              <a:t>Mushroom-musroom-mushrom</a:t>
            </a:r>
            <a:r>
              <a:rPr lang="cs-CZ" sz="2400" dirty="0" smtClean="0"/>
              <a:t>	</a:t>
            </a:r>
            <a:r>
              <a:rPr lang="cs-CZ" sz="2400" dirty="0" err="1" smtClean="0"/>
              <a:t>bef-beaf-beef</a:t>
            </a:r>
            <a:endParaRPr lang="cs-CZ" sz="2400" dirty="0" smtClean="0"/>
          </a:p>
          <a:p>
            <a:r>
              <a:rPr lang="cs-CZ" sz="2400" dirty="0" smtClean="0"/>
              <a:t>Steak-</a:t>
            </a:r>
            <a:r>
              <a:rPr lang="cs-CZ" sz="2400" dirty="0" err="1" smtClean="0"/>
              <a:t>steek</a:t>
            </a:r>
            <a:r>
              <a:rPr lang="cs-CZ" sz="2400" dirty="0" smtClean="0"/>
              <a:t>-</a:t>
            </a:r>
            <a:r>
              <a:rPr lang="cs-CZ" sz="2400" dirty="0" err="1" smtClean="0"/>
              <a:t>stejk</a:t>
            </a:r>
            <a:r>
              <a:rPr lang="cs-CZ" sz="2400" dirty="0" smtClean="0"/>
              <a:t>			</a:t>
            </a:r>
            <a:r>
              <a:rPr lang="cs-CZ" sz="2400" dirty="0" err="1" smtClean="0"/>
              <a:t>salamy-salam-salami</a:t>
            </a:r>
            <a:endParaRPr lang="cs-CZ" sz="2400" dirty="0" smtClean="0"/>
          </a:p>
          <a:p>
            <a:r>
              <a:rPr lang="cs-CZ" sz="2400" dirty="0" smtClean="0"/>
              <a:t>Hamburger-</a:t>
            </a:r>
            <a:r>
              <a:rPr lang="cs-CZ" sz="2400" dirty="0" err="1" smtClean="0"/>
              <a:t>hamburgr</a:t>
            </a:r>
            <a:r>
              <a:rPr lang="cs-CZ" sz="2400" dirty="0" smtClean="0"/>
              <a:t>-</a:t>
            </a:r>
            <a:r>
              <a:rPr lang="cs-CZ" sz="2400" dirty="0" err="1" smtClean="0"/>
              <a:t>hamburg</a:t>
            </a:r>
            <a:r>
              <a:rPr lang="cs-CZ" sz="2400" dirty="0" smtClean="0"/>
              <a:t>	</a:t>
            </a:r>
            <a:r>
              <a:rPr lang="cs-CZ" sz="2400" dirty="0" err="1" smtClean="0"/>
              <a:t>rise-raise-rice</a:t>
            </a:r>
            <a:endParaRPr lang="cs-CZ" sz="2400" dirty="0" smtClean="0"/>
          </a:p>
          <a:p>
            <a:r>
              <a:rPr lang="cs-CZ" sz="2400" dirty="0" err="1" smtClean="0"/>
              <a:t>Buter-buttre-butter</a:t>
            </a:r>
            <a:r>
              <a:rPr lang="cs-CZ" sz="2400" dirty="0" smtClean="0"/>
              <a:t>		</a:t>
            </a:r>
            <a:r>
              <a:rPr lang="cs-CZ" sz="2400" dirty="0" err="1" smtClean="0"/>
              <a:t>yoghurt-joghurt-yuoghurt</a:t>
            </a:r>
            <a:endParaRPr lang="cs-CZ" sz="2400" dirty="0" smtClean="0"/>
          </a:p>
          <a:p>
            <a:r>
              <a:rPr lang="cs-CZ" sz="2400" dirty="0" err="1" smtClean="0"/>
              <a:t>Bread-braed-breed</a:t>
            </a:r>
            <a:r>
              <a:rPr lang="cs-CZ" sz="2400" dirty="0" smtClean="0"/>
              <a:t>			spaghetti-</a:t>
            </a:r>
            <a:r>
              <a:rPr lang="cs-CZ" sz="2400" dirty="0" err="1" smtClean="0"/>
              <a:t>spaghety</a:t>
            </a:r>
            <a:r>
              <a:rPr lang="cs-CZ" sz="2400" dirty="0" smtClean="0"/>
              <a:t>-</a:t>
            </a:r>
            <a:r>
              <a:rPr lang="cs-CZ" sz="2400" dirty="0" err="1" smtClean="0"/>
              <a:t>spageti</a:t>
            </a:r>
            <a:endParaRPr lang="cs-CZ" sz="2400" dirty="0" smtClean="0"/>
          </a:p>
          <a:p>
            <a:r>
              <a:rPr lang="cs-CZ" sz="2400" dirty="0" err="1" smtClean="0"/>
              <a:t>Cace-ceik-cake</a:t>
            </a:r>
            <a:r>
              <a:rPr lang="cs-CZ" sz="2400" dirty="0" smtClean="0"/>
              <a:t>			</a:t>
            </a:r>
            <a:r>
              <a:rPr lang="cs-CZ" sz="2400" dirty="0" err="1" smtClean="0"/>
              <a:t>sweet-sveet-sweit</a:t>
            </a:r>
            <a:endParaRPr lang="cs-CZ" sz="2400" dirty="0" smtClean="0"/>
          </a:p>
          <a:p>
            <a:r>
              <a:rPr lang="cs-CZ" sz="2400" dirty="0" err="1" smtClean="0"/>
              <a:t>Chocolate-chocolat-cocolate</a:t>
            </a:r>
            <a:r>
              <a:rPr lang="cs-CZ" sz="2400" dirty="0" smtClean="0"/>
              <a:t>	</a:t>
            </a:r>
            <a:r>
              <a:rPr lang="cs-CZ" sz="2400" dirty="0" err="1" smtClean="0"/>
              <a:t>sandwich-sendwich-sandvih</a:t>
            </a:r>
            <a:endParaRPr lang="cs-CZ" sz="2400" dirty="0" smtClean="0"/>
          </a:p>
          <a:p>
            <a:r>
              <a:rPr lang="cs-CZ" sz="2400" dirty="0" smtClean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7684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č.4 </a:t>
            </a:r>
            <a:r>
              <a:rPr lang="cs-CZ" dirty="0"/>
              <a:t>: Otevřená galerie 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2012-04-10</a:t>
            </a:r>
            <a:endParaRPr lang="cs-CZ" dirty="0"/>
          </a:p>
          <a:p>
            <a:r>
              <a:rPr lang="cs-CZ" dirty="0"/>
              <a:t>Text je vytvořen autorem materiálu</a:t>
            </a:r>
          </a:p>
          <a:p>
            <a:pPr marL="0" indent="0">
              <a:buNone/>
            </a:pPr>
            <a:r>
              <a:rPr lang="cs-CZ"/>
              <a:t>    </a:t>
            </a:r>
            <a:r>
              <a:rPr lang="cs-CZ" smtClean="0"/>
              <a:t>2012-04-10</a:t>
            </a:r>
            <a:endParaRPr lang="cs-CZ" dirty="0"/>
          </a:p>
          <a:p>
            <a:r>
              <a:rPr lang="cs-CZ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10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91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Match words</vt:lpstr>
      <vt:lpstr>Match pictures with words</vt:lpstr>
      <vt:lpstr>Only one words is ok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24</cp:revision>
  <dcterms:created xsi:type="dcterms:W3CDTF">2012-05-28T20:33:25Z</dcterms:created>
  <dcterms:modified xsi:type="dcterms:W3CDTF">2012-12-16T19:27:52Z</dcterms:modified>
</cp:coreProperties>
</file>