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2" r:id="rId5"/>
    <p:sldId id="261" r:id="rId6"/>
    <p:sldId id="264" r:id="rId7"/>
    <p:sldId id="266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ZŠ Dolní Benešov, </a:t>
          </a:r>
          <a:r>
            <a:rPr lang="cs-CZ" sz="2000" dirty="0" err="1" smtClean="0"/>
            <a:t>přísp.organizace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Mgr.Marta</a:t>
          </a:r>
          <a:r>
            <a:rPr lang="cs-CZ" sz="2000" dirty="0" smtClean="0"/>
            <a:t> Rozsívalová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Country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 1.07/1.4.00/211262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VY_32_INOVACE_12_Angličtina 6. a </a:t>
          </a:r>
          <a:r>
            <a:rPr lang="cs-CZ" sz="2000" dirty="0" smtClean="0"/>
            <a:t>7.ročník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348634F-186F-4F82-B96B-71170A209E1A}" type="presOf" srcId="{D1B46980-6531-4606-95E6-44980827E919}" destId="{6140AFEC-043D-4C43-A2F9-D0F5331DF3A3}" srcOrd="0" destOrd="0" presId="urn:microsoft.com/office/officeart/2005/8/layout/target3"/>
    <dgm:cxn modelId="{C137D634-15F7-4A15-BF00-B73EE2C7F3C9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D360F51-9A13-4F38-ABA7-5DB1854978D1}" type="presOf" srcId="{D1B46980-6531-4606-95E6-44980827E919}" destId="{2BE915AB-18AA-4053-B92C-3BFC9ED204BB}" srcOrd="1" destOrd="0" presId="urn:microsoft.com/office/officeart/2005/8/layout/target3"/>
    <dgm:cxn modelId="{16940CF6-C023-4C7C-895A-426EBD0A4DA3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D8AAFB2-8D6B-4049-8A2F-B6898DEEED24}" type="presOf" srcId="{B651F6E3-6281-48DB-9319-2AEAFDAE7572}" destId="{619D679B-A015-4ECF-8348-D1034C574F40}" srcOrd="0" destOrd="0" presId="urn:microsoft.com/office/officeart/2005/8/layout/target3"/>
    <dgm:cxn modelId="{04F8BA66-CB82-48B6-B32C-E0D3E64AB923}" type="presOf" srcId="{D8197B8C-B260-4A16-BDF4-0947B075E274}" destId="{25B08C86-7E15-44DC-BE7F-FFB55DD49D12}" srcOrd="0" destOrd="0" presId="urn:microsoft.com/office/officeart/2005/8/layout/target3"/>
    <dgm:cxn modelId="{1F0E396B-1698-4BBA-8A10-6A1CCEAB22B5}" type="presOf" srcId="{D1D4F407-5343-4D3F-B5B9-D407B03CAEB4}" destId="{AED2198E-93D5-4001-81B4-73124B309672}" srcOrd="1" destOrd="0" presId="urn:microsoft.com/office/officeart/2005/8/layout/target3"/>
    <dgm:cxn modelId="{34621ED0-7135-4FC3-9B8B-27E41C9085A1}" type="presOf" srcId="{D8197B8C-B260-4A16-BDF4-0947B075E274}" destId="{5A5FFA88-C948-4069-8E93-59FA12366E83}" srcOrd="1" destOrd="0" presId="urn:microsoft.com/office/officeart/2005/8/layout/target3"/>
    <dgm:cxn modelId="{3C488C1A-9133-4B76-BB2D-0080D395AC5F}" type="presOf" srcId="{B651F6E3-6281-48DB-9319-2AEAFDAE7572}" destId="{6BB5E863-4638-4E1D-BFDE-399D028AC4ED}" srcOrd="1" destOrd="0" presId="urn:microsoft.com/office/officeart/2005/8/layout/target3"/>
    <dgm:cxn modelId="{33D2A721-F16B-4B4B-8114-2DE01FB4F715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1B43E1D-8343-47B7-877C-F2FF3EAD8E7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5E82F77-07EE-400E-87D8-FD4FCFFBA989}" type="presParOf" srcId="{333A1088-737F-45CB-B68E-254E46348037}" destId="{F5ABB229-8D3B-4694-996A-96F23CF14429}" srcOrd="0" destOrd="0" presId="urn:microsoft.com/office/officeart/2005/8/layout/target3"/>
    <dgm:cxn modelId="{88E2C028-0FE4-43B1-A6FE-B7B16CF05808}" type="presParOf" srcId="{333A1088-737F-45CB-B68E-254E46348037}" destId="{F41139FD-01EE-4571-8B17-4FB00FC51163}" srcOrd="1" destOrd="0" presId="urn:microsoft.com/office/officeart/2005/8/layout/target3"/>
    <dgm:cxn modelId="{1E3C6A44-4E84-49D3-B54D-E9B376794A7B}" type="presParOf" srcId="{333A1088-737F-45CB-B68E-254E46348037}" destId="{D005CE8C-CC26-4C3E-AC11-E15060ECD759}" srcOrd="2" destOrd="0" presId="urn:microsoft.com/office/officeart/2005/8/layout/target3"/>
    <dgm:cxn modelId="{6BA2587E-4704-4204-97A3-7F9BE2AB373D}" type="presParOf" srcId="{333A1088-737F-45CB-B68E-254E46348037}" destId="{2C702D82-9B77-49B7-9568-BB8EB47C3372}" srcOrd="3" destOrd="0" presId="urn:microsoft.com/office/officeart/2005/8/layout/target3"/>
    <dgm:cxn modelId="{78F0C2B1-6542-466E-B166-5615683F1EA0}" type="presParOf" srcId="{333A1088-737F-45CB-B68E-254E46348037}" destId="{A52A0455-90FF-4808-ABD0-F02540D31D5A}" srcOrd="4" destOrd="0" presId="urn:microsoft.com/office/officeart/2005/8/layout/target3"/>
    <dgm:cxn modelId="{8E3B7374-5050-481E-ABBA-BD08EDF532A8}" type="presParOf" srcId="{333A1088-737F-45CB-B68E-254E46348037}" destId="{6140AFEC-043D-4C43-A2F9-D0F5331DF3A3}" srcOrd="5" destOrd="0" presId="urn:microsoft.com/office/officeart/2005/8/layout/target3"/>
    <dgm:cxn modelId="{A4C00AA0-963A-499F-A5D9-70F1CB78EBAF}" type="presParOf" srcId="{333A1088-737F-45CB-B68E-254E46348037}" destId="{9358AC05-5D7D-4327-9F80-1AD486AEA664}" srcOrd="6" destOrd="0" presId="urn:microsoft.com/office/officeart/2005/8/layout/target3"/>
    <dgm:cxn modelId="{3847B0F3-4712-4EFC-9BD4-2EAE1B89E535}" type="presParOf" srcId="{333A1088-737F-45CB-B68E-254E46348037}" destId="{313FC574-E1CD-4FB4-B054-0B805CE0447D}" srcOrd="7" destOrd="0" presId="urn:microsoft.com/office/officeart/2005/8/layout/target3"/>
    <dgm:cxn modelId="{336B21B0-D81A-426B-A4A0-4C67CE52F14F}" type="presParOf" srcId="{333A1088-737F-45CB-B68E-254E46348037}" destId="{619D679B-A015-4ECF-8348-D1034C574F40}" srcOrd="8" destOrd="0" presId="urn:microsoft.com/office/officeart/2005/8/layout/target3"/>
    <dgm:cxn modelId="{1248D07F-9F3E-45AF-BCA4-A1D3DE2B6F8B}" type="presParOf" srcId="{333A1088-737F-45CB-B68E-254E46348037}" destId="{322283A8-4A27-4CDA-BAE3-F381106A9174}" srcOrd="9" destOrd="0" presId="urn:microsoft.com/office/officeart/2005/8/layout/target3"/>
    <dgm:cxn modelId="{1CC747DF-E186-4038-9CFB-7DC704AEA58A}" type="presParOf" srcId="{333A1088-737F-45CB-B68E-254E46348037}" destId="{FFC9F71D-1B4F-4AD9-A4A6-86ADEFC8AF5C}" srcOrd="10" destOrd="0" presId="urn:microsoft.com/office/officeart/2005/8/layout/target3"/>
    <dgm:cxn modelId="{32416A29-314A-4E84-A633-DA63B485F855}" type="presParOf" srcId="{333A1088-737F-45CB-B68E-254E46348037}" destId="{25B08C86-7E15-44DC-BE7F-FFB55DD49D12}" srcOrd="11" destOrd="0" presId="urn:microsoft.com/office/officeart/2005/8/layout/target3"/>
    <dgm:cxn modelId="{3D33D3B3-706E-4D6D-926D-C88ACD7DE725}" type="presParOf" srcId="{333A1088-737F-45CB-B68E-254E46348037}" destId="{76644BE8-9D7C-4C09-B250-3D10AF48CBB7}" srcOrd="12" destOrd="0" presId="urn:microsoft.com/office/officeart/2005/8/layout/target3"/>
    <dgm:cxn modelId="{D74EFFD1-AF23-432D-851A-0B0C1D6D530C}" type="presParOf" srcId="{333A1088-737F-45CB-B68E-254E46348037}" destId="{EE85B701-7295-41C0-BA7A-34D3756A2AE6}" srcOrd="13" destOrd="0" presId="urn:microsoft.com/office/officeart/2005/8/layout/target3"/>
    <dgm:cxn modelId="{F756D17B-A494-40D1-9893-4DBC9F43E40C}" type="presParOf" srcId="{333A1088-737F-45CB-B68E-254E46348037}" destId="{8BEBB6EC-1DAA-4CAC-8A25-BC0FCBD5DBD5}" srcOrd="14" destOrd="0" presId="urn:microsoft.com/office/officeart/2005/8/layout/target3"/>
    <dgm:cxn modelId="{77844DF4-652D-4048-A860-0109003DCBD9}" type="presParOf" srcId="{333A1088-737F-45CB-B68E-254E46348037}" destId="{AED2198E-93D5-4001-81B4-73124B309672}" srcOrd="15" destOrd="0" presId="urn:microsoft.com/office/officeart/2005/8/layout/target3"/>
    <dgm:cxn modelId="{000C8258-8ECE-41C0-9664-CDB0249DD9F1}" type="presParOf" srcId="{333A1088-737F-45CB-B68E-254E46348037}" destId="{2BE915AB-18AA-4053-B92C-3BFC9ED204BB}" srcOrd="16" destOrd="0" presId="urn:microsoft.com/office/officeart/2005/8/layout/target3"/>
    <dgm:cxn modelId="{4635B012-CA89-4415-9581-105FD51BF06F}" type="presParOf" srcId="{333A1088-737F-45CB-B68E-254E46348037}" destId="{6BB5E863-4638-4E1D-BFDE-399D028AC4ED}" srcOrd="17" destOrd="0" presId="urn:microsoft.com/office/officeart/2005/8/layout/target3"/>
    <dgm:cxn modelId="{AB02E4AB-0A74-4A91-92CB-7F9B297D87A7}" type="presParOf" srcId="{333A1088-737F-45CB-B68E-254E46348037}" destId="{5A5FFA88-C948-4069-8E93-59FA12366E83}" srcOrd="18" destOrd="0" presId="urn:microsoft.com/office/officeart/2005/8/layout/target3"/>
    <dgm:cxn modelId="{79817CCE-20B1-42FA-94F5-826CC9AFE1E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ZŠ Dolní Benešov, </a:t>
          </a:r>
          <a:r>
            <a:rPr lang="cs-CZ" sz="2000" kern="1200" dirty="0" err="1" smtClean="0"/>
            <a:t>přísp.organizace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Mgr.Marta</a:t>
          </a:r>
          <a:r>
            <a:rPr lang="cs-CZ" sz="2000" kern="1200" dirty="0" smtClean="0"/>
            <a:t> Rozsívalová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VY_32_INOVACE_12_Angličtina 6. a </a:t>
          </a:r>
          <a:r>
            <a:rPr lang="cs-CZ" sz="2000" kern="1200" dirty="0" smtClean="0"/>
            <a:t>7.ročník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Country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 1.07/1.4.00/211262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2C3AB-6F85-46CB-96B2-318A4226D5DD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4ECE4-BA8D-4CF1-A44D-BFB1A8FB0E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6693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2C3AB-6F85-46CB-96B2-318A4226D5DD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4ECE4-BA8D-4CF1-A44D-BFB1A8FB0E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861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2C3AB-6F85-46CB-96B2-318A4226D5DD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4ECE4-BA8D-4CF1-A44D-BFB1A8FB0E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2426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2C3AB-6F85-46CB-96B2-318A4226D5DD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4ECE4-BA8D-4CF1-A44D-BFB1A8FB0E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6049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2C3AB-6F85-46CB-96B2-318A4226D5DD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4ECE4-BA8D-4CF1-A44D-BFB1A8FB0E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7777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2C3AB-6F85-46CB-96B2-318A4226D5DD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4ECE4-BA8D-4CF1-A44D-BFB1A8FB0E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520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2C3AB-6F85-46CB-96B2-318A4226D5DD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4ECE4-BA8D-4CF1-A44D-BFB1A8FB0E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9326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2C3AB-6F85-46CB-96B2-318A4226D5DD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4ECE4-BA8D-4CF1-A44D-BFB1A8FB0E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5698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2C3AB-6F85-46CB-96B2-318A4226D5DD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4ECE4-BA8D-4CF1-A44D-BFB1A8FB0E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467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2C3AB-6F85-46CB-96B2-318A4226D5DD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4ECE4-BA8D-4CF1-A44D-BFB1A8FB0E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5339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2C3AB-6F85-46CB-96B2-318A4226D5DD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4ECE4-BA8D-4CF1-A44D-BFB1A8FB0E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9671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32C3AB-6F85-46CB-96B2-318A4226D5DD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C4ECE4-BA8D-4CF1-A44D-BFB1A8FB0E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408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5" name="Podnadpis 2"/>
          <p:cNvSpPr>
            <a:spLocks noGrp="1"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77930914"/>
              </p:ext>
            </p:extLst>
          </p:nvPr>
        </p:nvGraphicFramePr>
        <p:xfrm>
          <a:off x="685800" y="79726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Podnadpis 2"/>
          <p:cNvSpPr>
            <a:spLocks noGrp="1"/>
          </p:cNvSpPr>
          <p:nvPr/>
        </p:nvSpPr>
        <p:spPr>
          <a:xfrm>
            <a:off x="1517848" y="4841540"/>
            <a:ext cx="6400800" cy="121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5960" y="463236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7069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popisují jednotlivé obrázky, opakují slovní zásobu „</a:t>
            </a:r>
            <a:r>
              <a:rPr lang="cs-CZ" dirty="0" err="1" smtClean="0"/>
              <a:t>countryside</a:t>
            </a:r>
            <a:r>
              <a:rPr lang="cs-CZ" dirty="0" smtClean="0"/>
              <a:t>“</a:t>
            </a:r>
          </a:p>
          <a:p>
            <a:r>
              <a:rPr lang="cs-CZ" dirty="0" smtClean="0"/>
              <a:t>K českým slovíčkům dopisují na interaktivní tabuli anglické výrazy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3536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Name</a:t>
            </a:r>
            <a:r>
              <a:rPr lang="cs-CZ" dirty="0" smtClean="0"/>
              <a:t> these </a:t>
            </a:r>
            <a:r>
              <a:rPr lang="cs-CZ" dirty="0" err="1" smtClean="0"/>
              <a:t>pictures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435280" cy="4713387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2050" name="Picture 2" descr="C:\Users\08DK\AppData\Local\Microsoft\Windows\Temporary Internet Files\Content.IE5\A3XLEMF3\MP9004012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84784"/>
            <a:ext cx="2976834" cy="2381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DK\AppData\Local\Microsoft\Windows\Temporary Internet Files\Content.IE5\TDLBQV1D\MP90016376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590146"/>
            <a:ext cx="2890018" cy="1888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DK\AppData\Local\Microsoft\Windows\Temporary Internet Files\Content.IE5\M22ZVWQN\MP90040322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6794" y="4171552"/>
            <a:ext cx="2485248" cy="1656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DK\AppData\Local\Microsoft\Windows\Temporary Internet Files\Content.IE5\M22ZVWQN\MP90041402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111" y="4509120"/>
            <a:ext cx="2518969" cy="1678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8DK\AppData\Local\Microsoft\Windows\Temporary Internet Files\Content.IE5\A3XLEMF3\MP90040133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3" y="1243951"/>
            <a:ext cx="2571167" cy="2056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08DK\AppData\Local\Microsoft\Windows\Temporary Internet Files\Content.IE5\M22ZVWQN\MP90039962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6385" y="3840065"/>
            <a:ext cx="2384443" cy="1907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9980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Name</a:t>
            </a:r>
            <a:r>
              <a:rPr lang="cs-CZ" dirty="0" smtClean="0"/>
              <a:t> these </a:t>
            </a:r>
            <a:r>
              <a:rPr lang="cs-CZ" dirty="0" err="1" smtClean="0"/>
              <a:t>pictures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 descr="C:\Users\08DK\AppData\Local\Microsoft\Windows\Temporary Internet Files\Content.IE5\TDLBQV1D\MP9001452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39552" y="1728529"/>
            <a:ext cx="2374315" cy="1567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K\AppData\Local\Microsoft\Windows\Temporary Internet Files\Content.IE5\M22ZVWQN\MP9004334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037222"/>
            <a:ext cx="3096344" cy="1840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K\AppData\Local\Microsoft\Windows\Temporary Internet Files\Content.IE5\M22ZVWQN\MP9004372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700808"/>
            <a:ext cx="2667000" cy="2001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DK\AppData\Local\Microsoft\Windows\Temporary Internet Files\Content.IE5\M22ZVWQN\MP90042426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005064"/>
            <a:ext cx="2556594" cy="1795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K\AppData\Local\Microsoft\Windows\Temporary Internet Files\Content.IE5\Y6E5ME56\MP900289489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8200" y="1994336"/>
            <a:ext cx="2587309" cy="1711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8265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0696" y="464068"/>
            <a:ext cx="8229600" cy="1143000"/>
          </a:xfrm>
        </p:spPr>
        <p:txBody>
          <a:bodyPr/>
          <a:lstStyle/>
          <a:p>
            <a:r>
              <a:rPr lang="cs-CZ" dirty="0" err="1" smtClean="0"/>
              <a:t>Name</a:t>
            </a:r>
            <a:r>
              <a:rPr lang="cs-CZ" dirty="0" smtClean="0"/>
              <a:t> these </a:t>
            </a:r>
            <a:r>
              <a:rPr lang="cs-CZ" dirty="0" err="1" smtClean="0"/>
              <a:t>pictures</a:t>
            </a:r>
            <a:endParaRPr lang="en-GB" dirty="0"/>
          </a:p>
        </p:txBody>
      </p:sp>
      <p:pic>
        <p:nvPicPr>
          <p:cNvPr id="4098" name="Picture 2" descr="C:\Users\08DK\AppData\Local\Microsoft\Windows\Temporary Internet Files\Content.IE5\M22ZVWQN\MP9004072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00808"/>
            <a:ext cx="3283260" cy="21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DK\AppData\Local\Microsoft\Windows\Temporary Internet Files\Content.IE5\Y6E5ME56\MP9004003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093094"/>
            <a:ext cx="2454776" cy="1635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08DK\AppData\Local\Microsoft\Windows\Temporary Internet Files\Content.IE5\A3XLEMF3\MP90043299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77072"/>
            <a:ext cx="2811564" cy="187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08DK\AppData\Local\Microsoft\Windows\Temporary Internet Files\Content.IE5\A3XLEMF3\MP90040384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728972"/>
            <a:ext cx="2456188" cy="1922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08DK\AppData\Local\Microsoft\Windows\Temporary Internet Files\Content.IE5\M22ZVWQN\MP900401345[1].jpg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495256"/>
            <a:ext cx="2533288" cy="1688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8570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</a:rPr>
              <a:t>translate</a:t>
            </a:r>
            <a:r>
              <a:rPr lang="cs-CZ" sz="3600" b="1" dirty="0" smtClean="0">
                <a:solidFill>
                  <a:srgbClr val="FF0000"/>
                </a:solidFill>
              </a:rPr>
              <a:t> these </a:t>
            </a:r>
            <a:r>
              <a:rPr lang="cs-CZ" sz="3600" b="1" dirty="0" err="1" smtClean="0">
                <a:solidFill>
                  <a:srgbClr val="FF0000"/>
                </a:solidFill>
              </a:rPr>
              <a:t>words</a:t>
            </a:r>
            <a:endParaRPr lang="en-GB" sz="3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b="1" dirty="0" smtClean="0"/>
              <a:t>Ostrov</a:t>
            </a:r>
          </a:p>
          <a:p>
            <a:r>
              <a:rPr lang="cs-CZ" sz="1800" b="1" dirty="0" smtClean="0"/>
              <a:t>Oceán</a:t>
            </a:r>
          </a:p>
          <a:p>
            <a:r>
              <a:rPr lang="cs-CZ" sz="1800" b="1" dirty="0" smtClean="0"/>
              <a:t>Moře</a:t>
            </a:r>
          </a:p>
          <a:p>
            <a:r>
              <a:rPr lang="cs-CZ" sz="1800" b="1" dirty="0" smtClean="0"/>
              <a:t>Řeka</a:t>
            </a:r>
          </a:p>
          <a:p>
            <a:r>
              <a:rPr lang="cs-CZ" sz="1800" b="1" dirty="0"/>
              <a:t>V</a:t>
            </a:r>
            <a:r>
              <a:rPr lang="cs-CZ" sz="1800" b="1" dirty="0" smtClean="0"/>
              <a:t>odopád</a:t>
            </a:r>
          </a:p>
          <a:p>
            <a:r>
              <a:rPr lang="cs-CZ" sz="1800" b="1" dirty="0" smtClean="0"/>
              <a:t>Hory</a:t>
            </a:r>
          </a:p>
          <a:p>
            <a:r>
              <a:rPr lang="cs-CZ" sz="1800" b="1" dirty="0" smtClean="0"/>
              <a:t>Kopec</a:t>
            </a:r>
          </a:p>
          <a:p>
            <a:r>
              <a:rPr lang="cs-CZ" sz="1800" b="1" dirty="0" smtClean="0"/>
              <a:t>Les</a:t>
            </a:r>
          </a:p>
          <a:p>
            <a:r>
              <a:rPr lang="cs-CZ" sz="1800" b="1" dirty="0" smtClean="0"/>
              <a:t>Údolí</a:t>
            </a:r>
          </a:p>
          <a:p>
            <a:r>
              <a:rPr lang="cs-CZ" sz="1800" b="1" dirty="0" smtClean="0"/>
              <a:t>Rovina</a:t>
            </a:r>
          </a:p>
          <a:p>
            <a:r>
              <a:rPr lang="cs-CZ" sz="1800" b="1" dirty="0" smtClean="0"/>
              <a:t>Útesy</a:t>
            </a:r>
          </a:p>
          <a:p>
            <a:r>
              <a:rPr lang="cs-CZ" sz="1800" b="1" dirty="0" smtClean="0"/>
              <a:t>Louka</a:t>
            </a:r>
          </a:p>
          <a:p>
            <a:r>
              <a:rPr lang="cs-CZ" sz="1800" b="1" dirty="0" smtClean="0"/>
              <a:t>Poušť</a:t>
            </a:r>
          </a:p>
          <a:p>
            <a:endParaRPr lang="cs-CZ" sz="1800" b="1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5008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>
                <a:solidFill>
                  <a:srgbClr val="00B0F0"/>
                </a:solidFill>
              </a:rPr>
              <a:t>Translation</a:t>
            </a:r>
            <a:endParaRPr lang="en-GB" sz="36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 smtClean="0"/>
              <a:t>Ostrov		</a:t>
            </a:r>
            <a:r>
              <a:rPr lang="cs-CZ" b="1" dirty="0" err="1" smtClean="0"/>
              <a:t>island</a:t>
            </a:r>
            <a:endParaRPr lang="cs-CZ" b="1" dirty="0" smtClean="0"/>
          </a:p>
          <a:p>
            <a:r>
              <a:rPr lang="cs-CZ" b="1" dirty="0" smtClean="0"/>
              <a:t>Oceán		</a:t>
            </a:r>
            <a:r>
              <a:rPr lang="cs-CZ" b="1" dirty="0" err="1" smtClean="0"/>
              <a:t>ocean</a:t>
            </a:r>
            <a:endParaRPr lang="cs-CZ" b="1" dirty="0" smtClean="0"/>
          </a:p>
          <a:p>
            <a:r>
              <a:rPr lang="cs-CZ" b="1" dirty="0" smtClean="0"/>
              <a:t>Moře		</a:t>
            </a:r>
            <a:r>
              <a:rPr lang="cs-CZ" b="1" dirty="0" err="1" smtClean="0"/>
              <a:t>sea</a:t>
            </a:r>
            <a:endParaRPr lang="cs-CZ" b="1" dirty="0" smtClean="0"/>
          </a:p>
          <a:p>
            <a:r>
              <a:rPr lang="cs-CZ" b="1" dirty="0" smtClean="0"/>
              <a:t>Řeka			</a:t>
            </a:r>
            <a:r>
              <a:rPr lang="cs-CZ" b="1" dirty="0" err="1" smtClean="0"/>
              <a:t>river</a:t>
            </a:r>
            <a:endParaRPr lang="cs-CZ" b="1" dirty="0" smtClean="0"/>
          </a:p>
          <a:p>
            <a:r>
              <a:rPr lang="cs-CZ" b="1" dirty="0" smtClean="0"/>
              <a:t>Vodopád		</a:t>
            </a:r>
            <a:r>
              <a:rPr lang="cs-CZ" b="1" dirty="0" err="1" smtClean="0"/>
              <a:t>waterfall</a:t>
            </a:r>
            <a:endParaRPr lang="cs-CZ" b="1" dirty="0" smtClean="0"/>
          </a:p>
          <a:p>
            <a:r>
              <a:rPr lang="cs-CZ" b="1" dirty="0" smtClean="0"/>
              <a:t>Hory			</a:t>
            </a:r>
            <a:r>
              <a:rPr lang="cs-CZ" b="1" dirty="0" err="1" smtClean="0"/>
              <a:t>mountains</a:t>
            </a:r>
            <a:endParaRPr lang="cs-CZ" b="1" dirty="0" smtClean="0"/>
          </a:p>
          <a:p>
            <a:r>
              <a:rPr lang="cs-CZ" b="1" dirty="0" smtClean="0"/>
              <a:t>Kopec		</a:t>
            </a:r>
            <a:r>
              <a:rPr lang="cs-CZ" b="1" dirty="0" err="1" smtClean="0"/>
              <a:t>hill</a:t>
            </a:r>
            <a:endParaRPr lang="cs-CZ" b="1" dirty="0" smtClean="0"/>
          </a:p>
          <a:p>
            <a:r>
              <a:rPr lang="cs-CZ" b="1" dirty="0" smtClean="0"/>
              <a:t>Les			</a:t>
            </a:r>
            <a:r>
              <a:rPr lang="cs-CZ" b="1" dirty="0" err="1" smtClean="0"/>
              <a:t>forest</a:t>
            </a:r>
            <a:endParaRPr lang="cs-CZ" b="1" dirty="0" smtClean="0"/>
          </a:p>
          <a:p>
            <a:r>
              <a:rPr lang="cs-CZ" b="1" dirty="0" smtClean="0"/>
              <a:t>Údolí		</a:t>
            </a:r>
            <a:r>
              <a:rPr lang="cs-CZ" b="1" dirty="0" err="1" smtClean="0"/>
              <a:t>valley</a:t>
            </a:r>
            <a:endParaRPr lang="cs-CZ" b="1" dirty="0" smtClean="0"/>
          </a:p>
          <a:p>
            <a:r>
              <a:rPr lang="cs-CZ" b="1" dirty="0" smtClean="0"/>
              <a:t>Rovina		</a:t>
            </a:r>
            <a:r>
              <a:rPr lang="cs-CZ" b="1" dirty="0" err="1" smtClean="0"/>
              <a:t>plain</a:t>
            </a:r>
            <a:r>
              <a:rPr lang="cs-CZ" b="1" dirty="0" smtClean="0"/>
              <a:t>, </a:t>
            </a:r>
            <a:r>
              <a:rPr lang="cs-CZ" b="1" dirty="0" err="1" smtClean="0"/>
              <a:t>flat</a:t>
            </a:r>
            <a:endParaRPr lang="cs-CZ" b="1" dirty="0" smtClean="0"/>
          </a:p>
          <a:p>
            <a:r>
              <a:rPr lang="cs-CZ" b="1" dirty="0" smtClean="0"/>
              <a:t>Útesy		</a:t>
            </a:r>
            <a:r>
              <a:rPr lang="cs-CZ" b="1" dirty="0" err="1" smtClean="0"/>
              <a:t>cliff</a:t>
            </a:r>
            <a:endParaRPr lang="cs-CZ" b="1" dirty="0" smtClean="0"/>
          </a:p>
          <a:p>
            <a:r>
              <a:rPr lang="cs-CZ" b="1" dirty="0" smtClean="0"/>
              <a:t>Louka		</a:t>
            </a:r>
            <a:r>
              <a:rPr lang="cs-CZ" b="1" dirty="0" err="1" smtClean="0"/>
              <a:t>meadow</a:t>
            </a:r>
            <a:endParaRPr lang="cs-CZ" b="1" dirty="0" smtClean="0"/>
          </a:p>
          <a:p>
            <a:r>
              <a:rPr lang="cs-CZ" b="1" dirty="0" smtClean="0"/>
              <a:t>Poušť		desert</a:t>
            </a:r>
          </a:p>
          <a:p>
            <a:endParaRPr lang="cs-CZ" b="1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4286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Citace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je vytvořen autorem materiálu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20012- 05-10</a:t>
            </a:r>
          </a:p>
          <a:p>
            <a:r>
              <a:rPr lang="cs-CZ" dirty="0" smtClean="0"/>
              <a:t>Snímek č.3.,4.,5., Microsoft </a:t>
            </a:r>
            <a:r>
              <a:rPr lang="cs-CZ" dirty="0" err="1" smtClean="0"/>
              <a:t>office</a:t>
            </a:r>
            <a:r>
              <a:rPr lang="cs-CZ" dirty="0" smtClean="0"/>
              <a:t>- otevřená galerie</a:t>
            </a:r>
          </a:p>
          <a:p>
            <a:r>
              <a:rPr lang="cs-CZ" smtClean="0"/>
              <a:t>2012-05-10</a:t>
            </a:r>
            <a:endParaRPr lang="cs-CZ" dirty="0" smtClean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4123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96</Words>
  <Application>Microsoft Office PowerPoint</Application>
  <PresentationFormat>Předvádění na obrazovce (4:3)</PresentationFormat>
  <Paragraphs>45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Name these pictures</vt:lpstr>
      <vt:lpstr>Name these pictures</vt:lpstr>
      <vt:lpstr>Name these pictures</vt:lpstr>
      <vt:lpstr>translate these words</vt:lpstr>
      <vt:lpstr>Translation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08DK</dc:creator>
  <cp:lastModifiedBy>08DK</cp:lastModifiedBy>
  <cp:revision>11</cp:revision>
  <dcterms:created xsi:type="dcterms:W3CDTF">2012-06-12T06:10:01Z</dcterms:created>
  <dcterms:modified xsi:type="dcterms:W3CDTF">2012-12-16T19:29:43Z</dcterms:modified>
</cp:coreProperties>
</file>