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8D5082A-B527-460E-83D6-E16E0BD311CA}">
          <p14:sldIdLst>
            <p14:sldId id="261"/>
            <p14:sldId id="262"/>
            <p14:sldId id="257"/>
          </p14:sldIdLst>
        </p14:section>
        <p14:section name="Oddíl bez názvu" id="{37CF3E7E-64DA-4EB6-9F90-EF4E2BB5D85D}">
          <p14:sldIdLst>
            <p14:sldId id="258"/>
            <p14:sldId id="259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Mgr.Marta</a:t>
          </a:r>
          <a:r>
            <a:rPr lang="cs-CZ" sz="2000" dirty="0" smtClean="0"/>
            <a:t>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Year</a:t>
          </a:r>
          <a:r>
            <a:rPr lang="cs-CZ" sz="2000" dirty="0" smtClean="0"/>
            <a:t> in my </a:t>
          </a:r>
          <a:r>
            <a:rPr lang="cs-CZ" sz="2000" dirty="0" err="1" smtClean="0"/>
            <a:t>life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VY_32_INOVACE_13_Angličtina </a:t>
          </a:r>
          <a:r>
            <a:rPr lang="cs-CZ" sz="2000" dirty="0" smtClean="0"/>
            <a:t> 6. a 7.ročník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D9C6BF-B5AD-43B5-9A97-AA06ECA97166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5B3283C-F033-4514-BB48-1D7292A23679}" type="presOf" srcId="{D8197B8C-B260-4A16-BDF4-0947B075E274}" destId="{25B08C86-7E15-44DC-BE7F-FFB55DD49D12}" srcOrd="0" destOrd="0" presId="urn:microsoft.com/office/officeart/2005/8/layout/target3"/>
    <dgm:cxn modelId="{164BB376-0716-4E82-A850-85674A6C0FCA}" type="presOf" srcId="{D1D4F407-5343-4D3F-B5B9-D407B03CAEB4}" destId="{AED2198E-93D5-4001-81B4-73124B309672}" srcOrd="1" destOrd="0" presId="urn:microsoft.com/office/officeart/2005/8/layout/target3"/>
    <dgm:cxn modelId="{DECC1CD4-FF65-4AAE-915F-F3DBA782FFE8}" type="presOf" srcId="{D8197B8C-B260-4A16-BDF4-0947B075E274}" destId="{5A5FFA88-C948-4069-8E93-59FA12366E83}" srcOrd="1" destOrd="0" presId="urn:microsoft.com/office/officeart/2005/8/layout/target3"/>
    <dgm:cxn modelId="{0C280F6D-2F58-45CA-B1CE-3E9B76E50CE5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43ECB43-9B59-4F50-9F02-7F1B5BDAE81E}" type="presOf" srcId="{D1B46980-6531-4606-95E6-44980827E919}" destId="{6140AFEC-043D-4C43-A2F9-D0F5331DF3A3}" srcOrd="0" destOrd="0" presId="urn:microsoft.com/office/officeart/2005/8/layout/target3"/>
    <dgm:cxn modelId="{B42CA7CD-E158-4201-94E3-790E7D251DCF}" type="presOf" srcId="{D1D4F407-5343-4D3F-B5B9-D407B03CAEB4}" destId="{D005CE8C-CC26-4C3E-AC11-E15060ECD759}" srcOrd="0" destOrd="0" presId="urn:microsoft.com/office/officeart/2005/8/layout/target3"/>
    <dgm:cxn modelId="{E6E7BD26-CD96-4D16-9FD8-F7F2A2181DD0}" type="presOf" srcId="{4C35D32F-0EAB-4CD7-82EE-45574DC2A586}" destId="{890E4F0B-2866-4A3F-A3C7-2A14B1797930}" srcOrd="1" destOrd="0" presId="urn:microsoft.com/office/officeart/2005/8/layout/target3"/>
    <dgm:cxn modelId="{39A9B632-8103-4B8C-A513-739CC7B9FEE6}" type="presOf" srcId="{B651F6E3-6281-48DB-9319-2AEAFDAE7572}" destId="{619D679B-A015-4ECF-8348-D1034C574F40}" srcOrd="0" destOrd="0" presId="urn:microsoft.com/office/officeart/2005/8/layout/target3"/>
    <dgm:cxn modelId="{79DD2BFA-F543-4016-924A-42EB985A6D93}" type="presOf" srcId="{757F3AB3-0718-4624-B441-E567A8F0AB56}" destId="{333A1088-737F-45CB-B68E-254E46348037}" srcOrd="0" destOrd="0" presId="urn:microsoft.com/office/officeart/2005/8/layout/target3"/>
    <dgm:cxn modelId="{5E2D349B-5821-48FF-A901-9A0763A75CFF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621BF9D-AD23-41C0-BD1B-9F7BA45DED9B}" type="presParOf" srcId="{333A1088-737F-45CB-B68E-254E46348037}" destId="{F5ABB229-8D3B-4694-996A-96F23CF14429}" srcOrd="0" destOrd="0" presId="urn:microsoft.com/office/officeart/2005/8/layout/target3"/>
    <dgm:cxn modelId="{22631CBC-CB22-42EE-93C2-79E40569C915}" type="presParOf" srcId="{333A1088-737F-45CB-B68E-254E46348037}" destId="{F41139FD-01EE-4571-8B17-4FB00FC51163}" srcOrd="1" destOrd="0" presId="urn:microsoft.com/office/officeart/2005/8/layout/target3"/>
    <dgm:cxn modelId="{DFE2FEDF-590E-484A-B5AE-EB1911089921}" type="presParOf" srcId="{333A1088-737F-45CB-B68E-254E46348037}" destId="{D005CE8C-CC26-4C3E-AC11-E15060ECD759}" srcOrd="2" destOrd="0" presId="urn:microsoft.com/office/officeart/2005/8/layout/target3"/>
    <dgm:cxn modelId="{A4C469ED-93E6-4B78-A288-9F01F18DE1FB}" type="presParOf" srcId="{333A1088-737F-45CB-B68E-254E46348037}" destId="{2C702D82-9B77-49B7-9568-BB8EB47C3372}" srcOrd="3" destOrd="0" presId="urn:microsoft.com/office/officeart/2005/8/layout/target3"/>
    <dgm:cxn modelId="{09128AE8-759A-4751-96E2-8EE5043DB76F}" type="presParOf" srcId="{333A1088-737F-45CB-B68E-254E46348037}" destId="{A52A0455-90FF-4808-ABD0-F02540D31D5A}" srcOrd="4" destOrd="0" presId="urn:microsoft.com/office/officeart/2005/8/layout/target3"/>
    <dgm:cxn modelId="{13782E98-E96D-4492-AA09-00CD0C819A7E}" type="presParOf" srcId="{333A1088-737F-45CB-B68E-254E46348037}" destId="{6140AFEC-043D-4C43-A2F9-D0F5331DF3A3}" srcOrd="5" destOrd="0" presId="urn:microsoft.com/office/officeart/2005/8/layout/target3"/>
    <dgm:cxn modelId="{D7E0B210-C0D6-4FE6-9A05-A60C4655AD5A}" type="presParOf" srcId="{333A1088-737F-45CB-B68E-254E46348037}" destId="{9358AC05-5D7D-4327-9F80-1AD486AEA664}" srcOrd="6" destOrd="0" presId="urn:microsoft.com/office/officeart/2005/8/layout/target3"/>
    <dgm:cxn modelId="{D8E3C04B-4ABF-4A75-84BC-44FE3407E0F4}" type="presParOf" srcId="{333A1088-737F-45CB-B68E-254E46348037}" destId="{313FC574-E1CD-4FB4-B054-0B805CE0447D}" srcOrd="7" destOrd="0" presId="urn:microsoft.com/office/officeart/2005/8/layout/target3"/>
    <dgm:cxn modelId="{71C55358-0017-44E9-8984-2A97675CF2A0}" type="presParOf" srcId="{333A1088-737F-45CB-B68E-254E46348037}" destId="{619D679B-A015-4ECF-8348-D1034C574F40}" srcOrd="8" destOrd="0" presId="urn:microsoft.com/office/officeart/2005/8/layout/target3"/>
    <dgm:cxn modelId="{B18B6A5A-5B49-4A00-A07E-AAB5FF58FED0}" type="presParOf" srcId="{333A1088-737F-45CB-B68E-254E46348037}" destId="{322283A8-4A27-4CDA-BAE3-F381106A9174}" srcOrd="9" destOrd="0" presId="urn:microsoft.com/office/officeart/2005/8/layout/target3"/>
    <dgm:cxn modelId="{115335F4-BD37-44BF-9622-65AEC83EBF5A}" type="presParOf" srcId="{333A1088-737F-45CB-B68E-254E46348037}" destId="{FFC9F71D-1B4F-4AD9-A4A6-86ADEFC8AF5C}" srcOrd="10" destOrd="0" presId="urn:microsoft.com/office/officeart/2005/8/layout/target3"/>
    <dgm:cxn modelId="{FD4D36C9-3B60-443F-B87A-50918187CB31}" type="presParOf" srcId="{333A1088-737F-45CB-B68E-254E46348037}" destId="{25B08C86-7E15-44DC-BE7F-FFB55DD49D12}" srcOrd="11" destOrd="0" presId="urn:microsoft.com/office/officeart/2005/8/layout/target3"/>
    <dgm:cxn modelId="{F7BFDBE3-4947-4145-BA15-5F64BB5F357C}" type="presParOf" srcId="{333A1088-737F-45CB-B68E-254E46348037}" destId="{76644BE8-9D7C-4C09-B250-3D10AF48CBB7}" srcOrd="12" destOrd="0" presId="urn:microsoft.com/office/officeart/2005/8/layout/target3"/>
    <dgm:cxn modelId="{3489AE24-FEDE-447B-B529-DE4C0402F756}" type="presParOf" srcId="{333A1088-737F-45CB-B68E-254E46348037}" destId="{EE85B701-7295-41C0-BA7A-34D3756A2AE6}" srcOrd="13" destOrd="0" presId="urn:microsoft.com/office/officeart/2005/8/layout/target3"/>
    <dgm:cxn modelId="{D1BA1223-8729-4A9C-84DB-75F9C4211FC8}" type="presParOf" srcId="{333A1088-737F-45CB-B68E-254E46348037}" destId="{8BEBB6EC-1DAA-4CAC-8A25-BC0FCBD5DBD5}" srcOrd="14" destOrd="0" presId="urn:microsoft.com/office/officeart/2005/8/layout/target3"/>
    <dgm:cxn modelId="{131F0D5D-1AE0-448C-B859-F205B73E5E4C}" type="presParOf" srcId="{333A1088-737F-45CB-B68E-254E46348037}" destId="{AED2198E-93D5-4001-81B4-73124B309672}" srcOrd="15" destOrd="0" presId="urn:microsoft.com/office/officeart/2005/8/layout/target3"/>
    <dgm:cxn modelId="{28CA4A10-AA0F-456A-9965-8628DA84B3C7}" type="presParOf" srcId="{333A1088-737F-45CB-B68E-254E46348037}" destId="{2BE915AB-18AA-4053-B92C-3BFC9ED204BB}" srcOrd="16" destOrd="0" presId="urn:microsoft.com/office/officeart/2005/8/layout/target3"/>
    <dgm:cxn modelId="{5A0E538C-6720-4358-A7C9-EA32F90BE12C}" type="presParOf" srcId="{333A1088-737F-45CB-B68E-254E46348037}" destId="{6BB5E863-4638-4E1D-BFDE-399D028AC4ED}" srcOrd="17" destOrd="0" presId="urn:microsoft.com/office/officeart/2005/8/layout/target3"/>
    <dgm:cxn modelId="{B303525B-724A-4E3C-8658-1CB9E4D1EC64}" type="presParOf" srcId="{333A1088-737F-45CB-B68E-254E46348037}" destId="{5A5FFA88-C948-4069-8E93-59FA12366E83}" srcOrd="18" destOrd="0" presId="urn:microsoft.com/office/officeart/2005/8/layout/target3"/>
    <dgm:cxn modelId="{F022E324-F2BC-4753-ADDF-FD5D3AEEB4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Mgr.Marta</a:t>
          </a:r>
          <a:r>
            <a:rPr lang="cs-CZ" sz="2000" kern="1200" dirty="0" smtClean="0"/>
            <a:t>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VY_32_INOVACE_13_Angličtina </a:t>
          </a:r>
          <a:r>
            <a:rPr lang="cs-CZ" sz="2000" kern="1200" dirty="0" smtClean="0"/>
            <a:t> 6. a 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Year</a:t>
          </a:r>
          <a:r>
            <a:rPr lang="cs-CZ" sz="2000" kern="1200" dirty="0" smtClean="0"/>
            <a:t> in my </a:t>
          </a:r>
          <a:r>
            <a:rPr lang="cs-CZ" sz="2000" kern="1200" dirty="0" err="1" smtClean="0"/>
            <a:t>life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03F96-9DCF-4CBE-AF2D-493330C63003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FDD4-FC5D-4655-816E-177843EAC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885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03F96-9DCF-4CBE-AF2D-493330C63003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FDD4-FC5D-4655-816E-177843EAC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202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03F96-9DCF-4CBE-AF2D-493330C63003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FDD4-FC5D-4655-816E-177843EAC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299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03F96-9DCF-4CBE-AF2D-493330C63003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FDD4-FC5D-4655-816E-177843EAC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989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03F96-9DCF-4CBE-AF2D-493330C63003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FDD4-FC5D-4655-816E-177843EAC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913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03F96-9DCF-4CBE-AF2D-493330C63003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FDD4-FC5D-4655-816E-177843EAC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464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03F96-9DCF-4CBE-AF2D-493330C63003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FDD4-FC5D-4655-816E-177843EAC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59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03F96-9DCF-4CBE-AF2D-493330C63003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FDD4-FC5D-4655-816E-177843EAC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887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03F96-9DCF-4CBE-AF2D-493330C63003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FDD4-FC5D-4655-816E-177843EAC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923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03F96-9DCF-4CBE-AF2D-493330C63003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FDD4-FC5D-4655-816E-177843EAC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780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03F96-9DCF-4CBE-AF2D-493330C63003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2FDD4-FC5D-4655-816E-177843EAC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197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703F96-9DCF-4CBE-AF2D-493330C63003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2FDD4-FC5D-4655-816E-177843EAC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763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62864024"/>
              </p:ext>
            </p:extLst>
          </p:nvPr>
        </p:nvGraphicFramePr>
        <p:xfrm>
          <a:off x="685800" y="7972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Podnadpis 2"/>
          <p:cNvSpPr>
            <a:spLocks noGrp="1"/>
          </p:cNvSpPr>
          <p:nvPr/>
        </p:nvSpPr>
        <p:spPr>
          <a:xfrm>
            <a:off x="1517848" y="4841540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63236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252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Anotace</a:t>
            </a:r>
            <a:endParaRPr lang="en-GB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pracují se slovní zásobou, vyhledávají jednotlivá slovíčka a přiřazují je k daným ročním obdobím</a:t>
            </a:r>
          </a:p>
          <a:p>
            <a:r>
              <a:rPr lang="cs-CZ" dirty="0" smtClean="0"/>
              <a:t>Na základě dané osnovy vytváří rozhovory,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krátké vyprávění o jednom ročním období</a:t>
            </a:r>
          </a:p>
          <a:p>
            <a:pPr marL="0" indent="0">
              <a:buNone/>
            </a:pPr>
            <a:r>
              <a:rPr lang="cs-CZ" dirty="0" smtClean="0"/>
              <a:t>     Popisují dané </a:t>
            </a:r>
            <a:r>
              <a:rPr lang="cs-CZ" dirty="0"/>
              <a:t>o</a:t>
            </a:r>
            <a:r>
              <a:rPr lang="cs-CZ" dirty="0" smtClean="0"/>
              <a:t>brázky, spojují je s měsíci a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tvoří věty do pracovních sešitů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459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B0F0"/>
                </a:solidFill>
              </a:rPr>
              <a:t>Find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words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for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your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season</a:t>
            </a:r>
            <a:endParaRPr lang="en-GB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b="1" dirty="0" err="1" smtClean="0"/>
              <a:t>Rain</a:t>
            </a:r>
            <a:r>
              <a:rPr lang="cs-CZ" b="1" dirty="0" smtClean="0"/>
              <a:t>	</a:t>
            </a:r>
            <a:r>
              <a:rPr lang="cs-CZ" b="1" dirty="0" err="1" smtClean="0"/>
              <a:t>summer</a:t>
            </a:r>
            <a:r>
              <a:rPr lang="cs-CZ" b="1" dirty="0" smtClean="0"/>
              <a:t> camp	</a:t>
            </a:r>
            <a:r>
              <a:rPr lang="cs-CZ" b="1" dirty="0" err="1" smtClean="0"/>
              <a:t>windy</a:t>
            </a:r>
            <a:r>
              <a:rPr lang="cs-CZ" b="1" dirty="0" smtClean="0"/>
              <a:t> 	</a:t>
            </a:r>
            <a:r>
              <a:rPr lang="cs-CZ" b="1" dirty="0" err="1" smtClean="0"/>
              <a:t>walk</a:t>
            </a:r>
            <a:endParaRPr lang="cs-CZ" b="1" dirty="0" smtClean="0"/>
          </a:p>
          <a:p>
            <a:r>
              <a:rPr lang="cs-CZ" b="1" dirty="0" err="1" smtClean="0"/>
              <a:t>Christmas</a:t>
            </a:r>
            <a:r>
              <a:rPr lang="cs-CZ" b="1" dirty="0" smtClean="0"/>
              <a:t>	</a:t>
            </a:r>
            <a:r>
              <a:rPr lang="cs-CZ" b="1" dirty="0" err="1" smtClean="0"/>
              <a:t>snowy</a:t>
            </a:r>
            <a:r>
              <a:rPr lang="cs-CZ" b="1" dirty="0" smtClean="0"/>
              <a:t>	</a:t>
            </a:r>
            <a:r>
              <a:rPr lang="cs-CZ" b="1" dirty="0" err="1" smtClean="0"/>
              <a:t>flowers</a:t>
            </a:r>
            <a:r>
              <a:rPr lang="cs-CZ" b="1" dirty="0" smtClean="0"/>
              <a:t>	</a:t>
            </a:r>
            <a:r>
              <a:rPr lang="cs-CZ" b="1" dirty="0" err="1" smtClean="0"/>
              <a:t>Easter</a:t>
            </a:r>
            <a:endParaRPr lang="cs-CZ" b="1" dirty="0" smtClean="0"/>
          </a:p>
          <a:p>
            <a:r>
              <a:rPr lang="cs-CZ" b="1" dirty="0" err="1" smtClean="0"/>
              <a:t>Holiday</a:t>
            </a:r>
            <a:r>
              <a:rPr lang="cs-CZ" b="1" dirty="0" smtClean="0"/>
              <a:t>		</a:t>
            </a:r>
            <a:r>
              <a:rPr lang="cs-CZ" b="1" dirty="0" err="1" smtClean="0"/>
              <a:t>birthday</a:t>
            </a:r>
            <a:r>
              <a:rPr lang="cs-CZ" b="1" dirty="0" smtClean="0"/>
              <a:t> party	start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school</a:t>
            </a:r>
            <a:endParaRPr lang="cs-CZ" b="1" dirty="0" smtClean="0"/>
          </a:p>
          <a:p>
            <a:r>
              <a:rPr lang="cs-CZ" b="1" dirty="0" err="1" smtClean="0"/>
              <a:t>October</a:t>
            </a:r>
            <a:r>
              <a:rPr lang="cs-CZ" b="1" dirty="0" smtClean="0"/>
              <a:t>		</a:t>
            </a:r>
            <a:r>
              <a:rPr lang="cs-CZ" b="1" dirty="0" err="1" smtClean="0"/>
              <a:t>January</a:t>
            </a:r>
            <a:r>
              <a:rPr lang="cs-CZ" b="1" dirty="0" smtClean="0"/>
              <a:t>	July		May</a:t>
            </a:r>
          </a:p>
          <a:p>
            <a:r>
              <a:rPr lang="cs-CZ" b="1" dirty="0" err="1" smtClean="0"/>
              <a:t>Relax</a:t>
            </a:r>
            <a:r>
              <a:rPr lang="cs-CZ" b="1" dirty="0" smtClean="0"/>
              <a:t>   		</a:t>
            </a:r>
            <a:r>
              <a:rPr lang="cs-CZ" b="1" dirty="0" err="1" smtClean="0"/>
              <a:t>sunglasses</a:t>
            </a:r>
            <a:r>
              <a:rPr lang="cs-CZ" b="1" dirty="0" smtClean="0"/>
              <a:t>			</a:t>
            </a:r>
            <a:r>
              <a:rPr lang="cs-CZ" b="1" dirty="0" err="1" smtClean="0"/>
              <a:t>swim</a:t>
            </a:r>
            <a:r>
              <a:rPr lang="cs-CZ" b="1" dirty="0" smtClean="0"/>
              <a:t>	</a:t>
            </a:r>
          </a:p>
          <a:p>
            <a:r>
              <a:rPr lang="cs-CZ" b="1" dirty="0" err="1" smtClean="0"/>
              <a:t>pick</a:t>
            </a:r>
            <a:r>
              <a:rPr lang="cs-CZ" b="1" dirty="0" smtClean="0"/>
              <a:t> up </a:t>
            </a:r>
            <a:r>
              <a:rPr lang="cs-CZ" b="1" dirty="0" err="1" smtClean="0"/>
              <a:t>mushrooms</a:t>
            </a:r>
            <a:endParaRPr lang="cs-CZ" b="1" dirty="0" smtClean="0"/>
          </a:p>
          <a:p>
            <a:r>
              <a:rPr lang="cs-CZ" b="1" dirty="0" err="1" smtClean="0"/>
              <a:t>Umbrella</a:t>
            </a:r>
            <a:r>
              <a:rPr lang="cs-CZ" b="1" dirty="0" smtClean="0"/>
              <a:t>  	</a:t>
            </a:r>
            <a:r>
              <a:rPr lang="cs-CZ" b="1" dirty="0" err="1" smtClean="0"/>
              <a:t>trips</a:t>
            </a:r>
            <a:r>
              <a:rPr lang="cs-CZ" b="1" dirty="0" smtClean="0"/>
              <a:t>    sun		</a:t>
            </a:r>
            <a:r>
              <a:rPr lang="cs-CZ" b="1" dirty="0" err="1" smtClean="0"/>
              <a:t>rainbow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80177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Speak</a:t>
            </a: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b="1" dirty="0" err="1" smtClean="0">
                <a:solidFill>
                  <a:srgbClr val="FF0000"/>
                </a:solidFill>
              </a:rPr>
              <a:t>about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-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Activities</a:t>
            </a:r>
            <a:r>
              <a:rPr lang="cs-CZ" dirty="0" smtClean="0"/>
              <a:t>-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do?</a:t>
            </a:r>
          </a:p>
          <a:p>
            <a:r>
              <a:rPr lang="cs-CZ" dirty="0" err="1" smtClean="0"/>
              <a:t>School</a:t>
            </a:r>
            <a:r>
              <a:rPr lang="cs-CZ" dirty="0" smtClean="0"/>
              <a:t>  - 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Festivals</a:t>
            </a:r>
            <a:r>
              <a:rPr lang="cs-CZ" dirty="0" smtClean="0"/>
              <a:t> and </a:t>
            </a:r>
            <a:r>
              <a:rPr lang="cs-CZ" dirty="0" err="1" smtClean="0"/>
              <a:t>holidays-which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festivals</a:t>
            </a:r>
            <a:r>
              <a:rPr lang="cs-CZ" dirty="0" smtClean="0"/>
              <a:t> do        	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?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and </a:t>
            </a:r>
            <a:r>
              <a:rPr lang="cs-CZ" dirty="0" err="1" smtClean="0"/>
              <a:t>what</a:t>
            </a:r>
            <a:r>
              <a:rPr lang="cs-CZ" dirty="0" smtClean="0"/>
              <a:t> do 		           </a:t>
            </a:r>
            <a:r>
              <a:rPr lang="cs-CZ" dirty="0" err="1" smtClean="0"/>
              <a:t>you</a:t>
            </a:r>
            <a:r>
              <a:rPr lang="cs-CZ" dirty="0" smtClean="0"/>
              <a:t> do?</a:t>
            </a:r>
          </a:p>
          <a:p>
            <a:r>
              <a:rPr lang="cs-CZ" dirty="0" err="1" smtClean="0"/>
              <a:t>Birthday</a:t>
            </a:r>
            <a:r>
              <a:rPr lang="cs-CZ" dirty="0" smtClean="0"/>
              <a:t>- </a:t>
            </a:r>
            <a:r>
              <a:rPr lang="cs-CZ" dirty="0" err="1" smtClean="0"/>
              <a:t>who</a:t>
            </a:r>
            <a:r>
              <a:rPr lang="cs-CZ" dirty="0" smtClean="0"/>
              <a:t> has </a:t>
            </a:r>
            <a:r>
              <a:rPr lang="cs-CZ" dirty="0" err="1" smtClean="0"/>
              <a:t>birthday</a:t>
            </a:r>
            <a:r>
              <a:rPr lang="cs-CZ" dirty="0" smtClean="0"/>
              <a:t> party?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/ </a:t>
            </a:r>
            <a:r>
              <a:rPr lang="cs-CZ" dirty="0" err="1" smtClean="0"/>
              <a:t>dislike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season</a:t>
            </a:r>
            <a:r>
              <a:rPr lang="cs-CZ" dirty="0" smtClean="0"/>
              <a:t> and </a:t>
            </a:r>
            <a:r>
              <a:rPr lang="cs-CZ" dirty="0" err="1" smtClean="0"/>
              <a:t>why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115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do these </a:t>
            </a:r>
            <a:r>
              <a:rPr lang="cs-CZ" dirty="0" err="1" smtClean="0"/>
              <a:t>activities</a:t>
            </a:r>
            <a:r>
              <a:rPr lang="cs-CZ" dirty="0" smtClean="0"/>
              <a:t>?</a:t>
            </a:r>
            <a:endParaRPr lang="en-GB" dirty="0"/>
          </a:p>
        </p:txBody>
      </p:sp>
      <p:pic>
        <p:nvPicPr>
          <p:cNvPr id="1027" name="Picture 3" descr="C:\Users\08DK\AppData\Local\Microsoft\Windows\Temporary Internet Files\Content.IE5\A3XLEMF3\MP9004065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400" y="3140968"/>
            <a:ext cx="2127880" cy="1460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K\AppData\Local\Microsoft\Windows\Temporary Internet Files\Content.IE5\M22ZVWQN\MC900287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060848"/>
            <a:ext cx="1708505" cy="137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TDLBQV1D\MP9002553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4600" y="1192735"/>
            <a:ext cx="1610892" cy="2471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K\AppData\Local\Microsoft\Windows\Temporary Internet Files\Content.IE5\Y6E5ME56\MP900400264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009" y="4417079"/>
            <a:ext cx="1858245" cy="2323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K\AppData\Local\Microsoft\Windows\Temporary Internet Files\Content.IE5\Y6E5ME56\MP9004485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2395" y="3664692"/>
            <a:ext cx="2160241" cy="3435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K\AppData\Local\Microsoft\Windows\Temporary Internet Files\Content.IE5\TDLBQV1D\MP90039939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543" y="1259009"/>
            <a:ext cx="2166744" cy="144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K\AppData\Local\Microsoft\Windows\Temporary Internet Files\Content.IE5\A3XLEMF3\MP9004075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67436"/>
            <a:ext cx="2722293" cy="1822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DK\AppData\Local\Microsoft\Windows\Temporary Internet Files\Content.IE5\Y6E5ME56\MC9003965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519799"/>
            <a:ext cx="1045159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4991" y="4754121"/>
            <a:ext cx="1810512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5477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Citace</a:t>
            </a:r>
            <a:endParaRPr lang="en-GB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Text </a:t>
            </a:r>
            <a:r>
              <a:rPr lang="cs-CZ" dirty="0"/>
              <a:t>je vytvořen autorem materiálu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smtClean="0"/>
              <a:t>2012- 09-05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č.5, </a:t>
            </a:r>
            <a:r>
              <a:rPr lang="cs-CZ" dirty="0"/>
              <a:t>Microsoft </a:t>
            </a:r>
            <a:r>
              <a:rPr lang="cs-CZ" dirty="0" err="1"/>
              <a:t>office</a:t>
            </a:r>
            <a:r>
              <a:rPr lang="cs-CZ" dirty="0"/>
              <a:t>- otevřená galerie</a:t>
            </a:r>
          </a:p>
          <a:p>
            <a:r>
              <a:rPr lang="cs-CZ" smtClean="0"/>
              <a:t> 2012-09-05</a:t>
            </a:r>
            <a:endParaRPr lang="cs-CZ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523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138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Find words for your season</vt:lpstr>
      <vt:lpstr>Speak about</vt:lpstr>
      <vt:lpstr>When do you do these activities?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Year in a life</dc:title>
  <dc:creator>08DK</dc:creator>
  <cp:lastModifiedBy>08DK</cp:lastModifiedBy>
  <cp:revision>10</cp:revision>
  <dcterms:created xsi:type="dcterms:W3CDTF">2012-09-24T18:33:43Z</dcterms:created>
  <dcterms:modified xsi:type="dcterms:W3CDTF">2012-12-16T19:31:48Z</dcterms:modified>
</cp:coreProperties>
</file>