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1" r:id="rId4"/>
    <p:sldId id="263" r:id="rId5"/>
    <p:sldId id="260" r:id="rId6"/>
    <p:sldId id="266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What</a:t>
          </a:r>
          <a:r>
            <a:rPr lang="cs-CZ" sz="2000" dirty="0" smtClean="0"/>
            <a:t> </a:t>
          </a:r>
          <a:r>
            <a:rPr lang="cs-CZ" sz="2000" dirty="0" err="1" smtClean="0"/>
            <a:t>did</a:t>
          </a:r>
          <a:r>
            <a:rPr lang="cs-CZ" sz="2000" dirty="0" smtClean="0"/>
            <a:t> </a:t>
          </a:r>
          <a:r>
            <a:rPr lang="cs-CZ" sz="2000" dirty="0" err="1" smtClean="0"/>
            <a:t>you</a:t>
          </a:r>
          <a:r>
            <a:rPr lang="cs-CZ" sz="2000" dirty="0" smtClean="0"/>
            <a:t> do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VY_32_INOVACE_19_Angličtina 6. – 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39148D-D12D-4841-AAF3-219313A4D15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7BDC6A-4DC1-4977-A1E7-F2FE577949C4}" type="presOf" srcId="{4C35D32F-0EAB-4CD7-82EE-45574DC2A586}" destId="{8BEBB6EC-1DAA-4CAC-8A25-BC0FCBD5DBD5}" srcOrd="0" destOrd="0" presId="urn:microsoft.com/office/officeart/2005/8/layout/target3"/>
    <dgm:cxn modelId="{6EB3153F-6A1B-4C4F-932E-F4B9E99E3BF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DC58825-F403-411B-B1C8-6292B1BB2B9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BA42DA-6216-4A1A-B85B-51E1768FE298}" type="presOf" srcId="{4C35D32F-0EAB-4CD7-82EE-45574DC2A586}" destId="{890E4F0B-2866-4A3F-A3C7-2A14B1797930}" srcOrd="1" destOrd="0" presId="urn:microsoft.com/office/officeart/2005/8/layout/target3"/>
    <dgm:cxn modelId="{E247AACD-29E5-4E72-A0B4-4BCD5B262C12}" type="presOf" srcId="{757F3AB3-0718-4624-B441-E567A8F0AB56}" destId="{333A1088-737F-45CB-B68E-254E46348037}" srcOrd="0" destOrd="0" presId="urn:microsoft.com/office/officeart/2005/8/layout/target3"/>
    <dgm:cxn modelId="{8FC61FBA-9953-4D87-A01E-E5028D537381}" type="presOf" srcId="{D1B46980-6531-4606-95E6-44980827E919}" destId="{2BE915AB-18AA-4053-B92C-3BFC9ED204BB}" srcOrd="1" destOrd="0" presId="urn:microsoft.com/office/officeart/2005/8/layout/target3"/>
    <dgm:cxn modelId="{4DF412D9-59EF-4B72-AB72-5725D7F7C936}" type="presOf" srcId="{D1D4F407-5343-4D3F-B5B9-D407B03CAEB4}" destId="{AED2198E-93D5-4001-81B4-73124B309672}" srcOrd="1" destOrd="0" presId="urn:microsoft.com/office/officeart/2005/8/layout/target3"/>
    <dgm:cxn modelId="{6B645098-3B33-44A7-81A2-746F5F9CBFEF}" type="presOf" srcId="{D8197B8C-B260-4A16-BDF4-0947B075E274}" destId="{25B08C86-7E15-44DC-BE7F-FFB55DD49D12}" srcOrd="0" destOrd="0" presId="urn:microsoft.com/office/officeart/2005/8/layout/target3"/>
    <dgm:cxn modelId="{A6465545-E232-411E-B037-9C96E9D31DB4}" type="presOf" srcId="{B651F6E3-6281-48DB-9319-2AEAFDAE7572}" destId="{6BB5E863-4638-4E1D-BFDE-399D028AC4ED}" srcOrd="1" destOrd="0" presId="urn:microsoft.com/office/officeart/2005/8/layout/target3"/>
    <dgm:cxn modelId="{4EDAD2E6-D492-40C2-B4BD-1FAAEF38A535}" type="presOf" srcId="{D1B46980-6531-4606-95E6-44980827E919}" destId="{6140AFEC-043D-4C43-A2F9-D0F5331DF3A3}" srcOrd="0" destOrd="0" presId="urn:microsoft.com/office/officeart/2005/8/layout/target3"/>
    <dgm:cxn modelId="{C26427BF-8118-4266-97C2-BBD0440CA84F}" type="presParOf" srcId="{333A1088-737F-45CB-B68E-254E46348037}" destId="{F5ABB229-8D3B-4694-996A-96F23CF14429}" srcOrd="0" destOrd="0" presId="urn:microsoft.com/office/officeart/2005/8/layout/target3"/>
    <dgm:cxn modelId="{AD748DF1-81A3-450E-9D49-926BC37214E9}" type="presParOf" srcId="{333A1088-737F-45CB-B68E-254E46348037}" destId="{F41139FD-01EE-4571-8B17-4FB00FC51163}" srcOrd="1" destOrd="0" presId="urn:microsoft.com/office/officeart/2005/8/layout/target3"/>
    <dgm:cxn modelId="{B7A5AF7E-66CD-4767-868D-0B4A115112AD}" type="presParOf" srcId="{333A1088-737F-45CB-B68E-254E46348037}" destId="{D005CE8C-CC26-4C3E-AC11-E15060ECD759}" srcOrd="2" destOrd="0" presId="urn:microsoft.com/office/officeart/2005/8/layout/target3"/>
    <dgm:cxn modelId="{55D4D0E8-C7D8-4963-8F87-C873E23AEE92}" type="presParOf" srcId="{333A1088-737F-45CB-B68E-254E46348037}" destId="{2C702D82-9B77-49B7-9568-BB8EB47C3372}" srcOrd="3" destOrd="0" presId="urn:microsoft.com/office/officeart/2005/8/layout/target3"/>
    <dgm:cxn modelId="{DB80ACD2-B0B9-4ED7-9188-65766FE46049}" type="presParOf" srcId="{333A1088-737F-45CB-B68E-254E46348037}" destId="{A52A0455-90FF-4808-ABD0-F02540D31D5A}" srcOrd="4" destOrd="0" presId="urn:microsoft.com/office/officeart/2005/8/layout/target3"/>
    <dgm:cxn modelId="{5F478B74-6519-46F7-875D-9CF66B32ED3D}" type="presParOf" srcId="{333A1088-737F-45CB-B68E-254E46348037}" destId="{6140AFEC-043D-4C43-A2F9-D0F5331DF3A3}" srcOrd="5" destOrd="0" presId="urn:microsoft.com/office/officeart/2005/8/layout/target3"/>
    <dgm:cxn modelId="{62D291ED-3442-4ED1-B293-67AB338A6FF2}" type="presParOf" srcId="{333A1088-737F-45CB-B68E-254E46348037}" destId="{9358AC05-5D7D-4327-9F80-1AD486AEA664}" srcOrd="6" destOrd="0" presId="urn:microsoft.com/office/officeart/2005/8/layout/target3"/>
    <dgm:cxn modelId="{4DB77649-79F9-4FBD-AD72-EF0D0D03A6B5}" type="presParOf" srcId="{333A1088-737F-45CB-B68E-254E46348037}" destId="{313FC574-E1CD-4FB4-B054-0B805CE0447D}" srcOrd="7" destOrd="0" presId="urn:microsoft.com/office/officeart/2005/8/layout/target3"/>
    <dgm:cxn modelId="{5E32E544-3107-4045-B2FE-DF60F119A24D}" type="presParOf" srcId="{333A1088-737F-45CB-B68E-254E46348037}" destId="{619D679B-A015-4ECF-8348-D1034C574F40}" srcOrd="8" destOrd="0" presId="urn:microsoft.com/office/officeart/2005/8/layout/target3"/>
    <dgm:cxn modelId="{67856FC3-7CD7-4A9F-964F-AEF5AEEB15E8}" type="presParOf" srcId="{333A1088-737F-45CB-B68E-254E46348037}" destId="{322283A8-4A27-4CDA-BAE3-F381106A9174}" srcOrd="9" destOrd="0" presId="urn:microsoft.com/office/officeart/2005/8/layout/target3"/>
    <dgm:cxn modelId="{74DC137A-F56B-4217-B0DB-8532682C46D2}" type="presParOf" srcId="{333A1088-737F-45CB-B68E-254E46348037}" destId="{FFC9F71D-1B4F-4AD9-A4A6-86ADEFC8AF5C}" srcOrd="10" destOrd="0" presId="urn:microsoft.com/office/officeart/2005/8/layout/target3"/>
    <dgm:cxn modelId="{58E916E1-65EE-471D-9CF5-1A775F2385A8}" type="presParOf" srcId="{333A1088-737F-45CB-B68E-254E46348037}" destId="{25B08C86-7E15-44DC-BE7F-FFB55DD49D12}" srcOrd="11" destOrd="0" presId="urn:microsoft.com/office/officeart/2005/8/layout/target3"/>
    <dgm:cxn modelId="{B4C9AE2B-E7D2-4408-ACAA-53592CB76981}" type="presParOf" srcId="{333A1088-737F-45CB-B68E-254E46348037}" destId="{76644BE8-9D7C-4C09-B250-3D10AF48CBB7}" srcOrd="12" destOrd="0" presId="urn:microsoft.com/office/officeart/2005/8/layout/target3"/>
    <dgm:cxn modelId="{7DC7BC4E-468E-46BB-84F2-F30318994091}" type="presParOf" srcId="{333A1088-737F-45CB-B68E-254E46348037}" destId="{EE85B701-7295-41C0-BA7A-34D3756A2AE6}" srcOrd="13" destOrd="0" presId="urn:microsoft.com/office/officeart/2005/8/layout/target3"/>
    <dgm:cxn modelId="{86856383-44B7-4F05-B5E5-A096D0CCDB82}" type="presParOf" srcId="{333A1088-737F-45CB-B68E-254E46348037}" destId="{8BEBB6EC-1DAA-4CAC-8A25-BC0FCBD5DBD5}" srcOrd="14" destOrd="0" presId="urn:microsoft.com/office/officeart/2005/8/layout/target3"/>
    <dgm:cxn modelId="{F92F31D6-009C-4BA8-A022-06A9EB6121FF}" type="presParOf" srcId="{333A1088-737F-45CB-B68E-254E46348037}" destId="{AED2198E-93D5-4001-81B4-73124B309672}" srcOrd="15" destOrd="0" presId="urn:microsoft.com/office/officeart/2005/8/layout/target3"/>
    <dgm:cxn modelId="{86060E0F-87AC-4092-83BA-905E83A8319F}" type="presParOf" srcId="{333A1088-737F-45CB-B68E-254E46348037}" destId="{2BE915AB-18AA-4053-B92C-3BFC9ED204BB}" srcOrd="16" destOrd="0" presId="urn:microsoft.com/office/officeart/2005/8/layout/target3"/>
    <dgm:cxn modelId="{1DE0C8D4-EAD9-459D-AE7C-EF250EBA8D96}" type="presParOf" srcId="{333A1088-737F-45CB-B68E-254E46348037}" destId="{6BB5E863-4638-4E1D-BFDE-399D028AC4ED}" srcOrd="17" destOrd="0" presId="urn:microsoft.com/office/officeart/2005/8/layout/target3"/>
    <dgm:cxn modelId="{8D45E2EA-D4CA-4815-A0E8-4DB76D866E00}" type="presParOf" srcId="{333A1088-737F-45CB-B68E-254E46348037}" destId="{5A5FFA88-C948-4069-8E93-59FA12366E83}" srcOrd="18" destOrd="0" presId="urn:microsoft.com/office/officeart/2005/8/layout/target3"/>
    <dgm:cxn modelId="{0FAC8729-9266-4836-AB27-414BF1FC9D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VY_32_INOVACE_19_Angličtina 6. –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What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did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you</a:t>
          </a:r>
          <a:r>
            <a:rPr lang="cs-CZ" sz="2000" kern="1200" dirty="0" smtClean="0"/>
            <a:t> do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22629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07341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21029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89843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09385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4788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35102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5057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81002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09482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7039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DE8C3-0E30-4708-BA92-42BC462E9F94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48D3D-3980-47EE-8779-3CB101F26B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86903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085398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8010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procvičují slovesa v minulém čase</a:t>
            </a:r>
          </a:p>
          <a:p>
            <a:r>
              <a:rPr lang="cs-CZ" dirty="0" smtClean="0"/>
              <a:t>Do textu doplňují slovesa ve správných tvarech</a:t>
            </a:r>
          </a:p>
          <a:p>
            <a:r>
              <a:rPr lang="cs-CZ" dirty="0" smtClean="0"/>
              <a:t>Do pracovních listů zapisují odpovědi na otázky, které dávají spolužákům- vytváří seznam činností, které žáci nejčastěji dělali minulou zimu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07731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past tense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Do				feel		</a:t>
            </a:r>
          </a:p>
          <a:p>
            <a:r>
              <a:rPr lang="en-US" dirty="0" smtClean="0"/>
              <a:t>Break			sit</a:t>
            </a:r>
          </a:p>
          <a:p>
            <a:r>
              <a:rPr lang="en-US" dirty="0" smtClean="0"/>
              <a:t>Speak			play</a:t>
            </a:r>
          </a:p>
          <a:p>
            <a:r>
              <a:rPr lang="en-US" dirty="0" smtClean="0"/>
              <a:t>Have			can</a:t>
            </a:r>
          </a:p>
          <a:p>
            <a:r>
              <a:rPr lang="en-US" dirty="0" err="1" smtClean="0"/>
              <a:t>Tak</a:t>
            </a:r>
            <a:r>
              <a:rPr lang="cs-CZ" dirty="0" smtClean="0"/>
              <a:t>e</a:t>
            </a:r>
            <a:r>
              <a:rPr lang="en-US" dirty="0" smtClean="0"/>
              <a:t>			read</a:t>
            </a:r>
          </a:p>
          <a:p>
            <a:r>
              <a:rPr lang="en-US" dirty="0" smtClean="0"/>
              <a:t>Drive			call</a:t>
            </a:r>
          </a:p>
          <a:p>
            <a:r>
              <a:rPr lang="en-US" dirty="0" smtClean="0"/>
              <a:t>Be				watch</a:t>
            </a:r>
          </a:p>
          <a:p>
            <a:r>
              <a:rPr lang="en-US" dirty="0" smtClean="0"/>
              <a:t>Have			sleep</a:t>
            </a:r>
          </a:p>
          <a:p>
            <a:r>
              <a:rPr lang="en-US" dirty="0" smtClean="0"/>
              <a:t>Spend			make</a:t>
            </a:r>
          </a:p>
          <a:p>
            <a:r>
              <a:rPr lang="en-US" dirty="0" smtClean="0"/>
              <a:t>Send			write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2004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Past tense 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mtClean="0"/>
              <a:t>Do	</a:t>
            </a:r>
            <a:r>
              <a:rPr lang="en-US" smtClean="0"/>
              <a:t>	did      </a:t>
            </a:r>
            <a:r>
              <a:rPr lang="en-US" smtClean="0"/>
              <a:t>	</a:t>
            </a:r>
            <a:r>
              <a:rPr lang="en-US" smtClean="0"/>
              <a:t>	</a:t>
            </a:r>
            <a:r>
              <a:rPr lang="en-US" smtClean="0"/>
              <a:t>feel</a:t>
            </a:r>
            <a:r>
              <a:rPr lang="en-US" smtClean="0"/>
              <a:t>	</a:t>
            </a:r>
            <a:r>
              <a:rPr lang="en-US" smtClean="0"/>
              <a:t>	</a:t>
            </a:r>
            <a:r>
              <a:rPr lang="en-US" smtClean="0"/>
              <a:t>felt</a:t>
            </a:r>
            <a:r>
              <a:rPr lang="en-US" smtClean="0"/>
              <a:t>		</a:t>
            </a:r>
          </a:p>
          <a:p>
            <a:r>
              <a:rPr lang="en-US" smtClean="0"/>
              <a:t>Break</a:t>
            </a:r>
            <a:r>
              <a:rPr lang="en-US" smtClean="0"/>
              <a:t>	</a:t>
            </a:r>
            <a:r>
              <a:rPr lang="en-US" smtClean="0"/>
              <a:t>broke</a:t>
            </a:r>
            <a:r>
              <a:rPr lang="en-US" smtClean="0"/>
              <a:t>	</a:t>
            </a:r>
            <a:r>
              <a:rPr lang="en-US" smtClean="0"/>
              <a:t>	</a:t>
            </a:r>
            <a:r>
              <a:rPr lang="en-US" smtClean="0"/>
              <a:t>sit</a:t>
            </a:r>
            <a:r>
              <a:rPr lang="en-US" smtClean="0"/>
              <a:t>	</a:t>
            </a:r>
            <a:r>
              <a:rPr lang="en-US" smtClean="0"/>
              <a:t>	</a:t>
            </a:r>
            <a:r>
              <a:rPr lang="en-US" smtClean="0"/>
              <a:t>sat</a:t>
            </a:r>
            <a:endParaRPr lang="en-US" smtClean="0"/>
          </a:p>
          <a:p>
            <a:r>
              <a:rPr lang="en-US" smtClean="0"/>
              <a:t>Speak</a:t>
            </a:r>
            <a:r>
              <a:rPr lang="en-US" smtClean="0"/>
              <a:t>	</a:t>
            </a:r>
            <a:r>
              <a:rPr lang="en-US" smtClean="0"/>
              <a:t>spoke</a:t>
            </a:r>
            <a:r>
              <a:rPr lang="en-US" smtClean="0"/>
              <a:t>		</a:t>
            </a:r>
            <a:r>
              <a:rPr lang="en-US" smtClean="0"/>
              <a:t>play                </a:t>
            </a:r>
            <a:r>
              <a:rPr lang="en-US" smtClean="0"/>
              <a:t>played</a:t>
            </a:r>
            <a:endParaRPr lang="en-US" smtClean="0"/>
          </a:p>
          <a:p>
            <a:r>
              <a:rPr lang="en-US" smtClean="0"/>
              <a:t>Have</a:t>
            </a:r>
            <a:r>
              <a:rPr lang="en-US" smtClean="0"/>
              <a:t>	had	</a:t>
            </a:r>
            <a:r>
              <a:rPr lang="en-US" smtClean="0"/>
              <a:t>	can                 </a:t>
            </a:r>
            <a:r>
              <a:rPr lang="en-US" smtClean="0"/>
              <a:t>could</a:t>
            </a:r>
            <a:endParaRPr lang="en-US" smtClean="0"/>
          </a:p>
          <a:p>
            <a:r>
              <a:rPr lang="en-US" smtClean="0"/>
              <a:t>Take           </a:t>
            </a:r>
            <a:r>
              <a:rPr lang="en-US" smtClean="0"/>
              <a:t>took</a:t>
            </a:r>
            <a:r>
              <a:rPr lang="en-US" smtClean="0"/>
              <a:t>	</a:t>
            </a:r>
            <a:r>
              <a:rPr lang="en-US" smtClean="0"/>
              <a:t>	read               </a:t>
            </a:r>
            <a:r>
              <a:rPr lang="en-US" smtClean="0"/>
              <a:t>read</a:t>
            </a:r>
            <a:endParaRPr lang="en-US" smtClean="0"/>
          </a:p>
          <a:p>
            <a:r>
              <a:rPr lang="en-US" smtClean="0"/>
              <a:t>Drive</a:t>
            </a:r>
            <a:r>
              <a:rPr lang="en-US" smtClean="0"/>
              <a:t>	drove   </a:t>
            </a:r>
            <a:r>
              <a:rPr lang="en-US" smtClean="0"/>
              <a:t>	listen </a:t>
            </a:r>
            <a:r>
              <a:rPr lang="en-US" smtClean="0"/>
              <a:t>to         listened </a:t>
            </a:r>
            <a:r>
              <a:rPr lang="en-US" smtClean="0"/>
              <a:t>to</a:t>
            </a:r>
            <a:endParaRPr lang="en-US" smtClean="0"/>
          </a:p>
          <a:p>
            <a:r>
              <a:rPr lang="en-US" smtClean="0"/>
              <a:t>Be</a:t>
            </a:r>
            <a:r>
              <a:rPr lang="en-US" smtClean="0"/>
              <a:t>	</a:t>
            </a:r>
            <a:r>
              <a:rPr lang="en-US" smtClean="0"/>
              <a:t>	</a:t>
            </a:r>
            <a:r>
              <a:rPr lang="en-US" smtClean="0"/>
              <a:t>was,were</a:t>
            </a:r>
            <a:r>
              <a:rPr lang="en-US" smtClean="0"/>
              <a:t>	watch             </a:t>
            </a:r>
            <a:r>
              <a:rPr lang="en-US" smtClean="0"/>
              <a:t>watched</a:t>
            </a:r>
            <a:endParaRPr lang="en-US" smtClean="0"/>
          </a:p>
          <a:p>
            <a:r>
              <a:rPr lang="en-US" smtClean="0"/>
              <a:t>Stop</a:t>
            </a:r>
            <a:r>
              <a:rPr lang="en-US" smtClean="0"/>
              <a:t>	</a:t>
            </a:r>
            <a:r>
              <a:rPr lang="en-US" smtClean="0"/>
              <a:t>stopped</a:t>
            </a:r>
            <a:r>
              <a:rPr lang="en-US" smtClean="0"/>
              <a:t>	sleep              </a:t>
            </a:r>
            <a:r>
              <a:rPr lang="en-US" smtClean="0"/>
              <a:t>slept</a:t>
            </a:r>
            <a:endParaRPr lang="en-US" smtClean="0"/>
          </a:p>
          <a:p>
            <a:r>
              <a:rPr lang="en-US" smtClean="0"/>
              <a:t>Spend</a:t>
            </a:r>
            <a:r>
              <a:rPr lang="en-US" smtClean="0"/>
              <a:t>	</a:t>
            </a:r>
            <a:r>
              <a:rPr lang="en-US" smtClean="0"/>
              <a:t>spent</a:t>
            </a:r>
            <a:r>
              <a:rPr lang="en-US" smtClean="0"/>
              <a:t>		make             made</a:t>
            </a:r>
          </a:p>
          <a:p>
            <a:r>
              <a:rPr lang="en-US" smtClean="0"/>
              <a:t>Go</a:t>
            </a:r>
            <a:r>
              <a:rPr lang="en-US" smtClean="0"/>
              <a:t>	</a:t>
            </a:r>
            <a:r>
              <a:rPr lang="en-US" smtClean="0"/>
              <a:t>            </a:t>
            </a:r>
            <a:r>
              <a:rPr lang="en-US" smtClean="0"/>
              <a:t>went</a:t>
            </a:r>
            <a:r>
              <a:rPr lang="en-US" smtClean="0"/>
              <a:t>	</a:t>
            </a:r>
            <a:r>
              <a:rPr lang="en-US" smtClean="0"/>
              <a:t>	write              </a:t>
            </a:r>
            <a:r>
              <a:rPr lang="en-US" smtClean="0"/>
              <a:t>wrote</a:t>
            </a:r>
            <a:endParaRPr lang="en-US" smtClean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4479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Fill in </a:t>
            </a:r>
            <a:r>
              <a:rPr lang="cs-CZ" sz="3600" dirty="0" err="1" smtClean="0"/>
              <a:t>verbs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tense </a:t>
            </a:r>
            <a:br>
              <a:rPr lang="cs-CZ" sz="3600" dirty="0" smtClean="0"/>
            </a:b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mtClean="0"/>
              <a:t>Last winter I </a:t>
            </a:r>
            <a:r>
              <a:rPr lang="en-US" smtClean="0"/>
              <a:t>……………/</a:t>
            </a:r>
            <a:r>
              <a:rPr lang="en-US" smtClean="0"/>
              <a:t>go/with my friends to </a:t>
            </a:r>
            <a:r>
              <a:rPr lang="en-US" smtClean="0"/>
              <a:t>mountains</a:t>
            </a:r>
            <a:r>
              <a:rPr lang="en-US" smtClean="0"/>
              <a:t>. We </a:t>
            </a:r>
            <a:r>
              <a:rPr lang="en-US" smtClean="0"/>
              <a:t>…………/</a:t>
            </a:r>
            <a:r>
              <a:rPr lang="en-US" smtClean="0"/>
              <a:t>be/there two </a:t>
            </a:r>
            <a:r>
              <a:rPr lang="en-US" smtClean="0"/>
              <a:t>weeks</a:t>
            </a:r>
            <a:r>
              <a:rPr lang="en-US" smtClean="0"/>
              <a:t>. The weather </a:t>
            </a:r>
            <a:r>
              <a:rPr lang="en-US" smtClean="0"/>
              <a:t>…………../be</a:t>
            </a:r>
            <a:r>
              <a:rPr lang="en-US" smtClean="0"/>
              <a:t>/ very </a:t>
            </a:r>
            <a:r>
              <a:rPr lang="en-US" smtClean="0"/>
              <a:t>cold</a:t>
            </a:r>
            <a:r>
              <a:rPr lang="en-US" smtClean="0"/>
              <a:t>. The first day we </a:t>
            </a:r>
            <a:r>
              <a:rPr lang="en-US" smtClean="0"/>
              <a:t>……………/</a:t>
            </a:r>
            <a:r>
              <a:rPr lang="en-US" smtClean="0"/>
              <a:t>can </a:t>
            </a:r>
            <a:r>
              <a:rPr lang="en-US" smtClean="0"/>
              <a:t>not</a:t>
            </a:r>
            <a:r>
              <a:rPr lang="en-US" smtClean="0"/>
              <a:t>/ </a:t>
            </a:r>
            <a:r>
              <a:rPr lang="en-US" smtClean="0"/>
              <a:t>ski</a:t>
            </a:r>
            <a:r>
              <a:rPr lang="en-US" smtClean="0"/>
              <a:t>. We </a:t>
            </a:r>
            <a:r>
              <a:rPr lang="en-US" smtClean="0"/>
              <a:t>…………./sleep</a:t>
            </a:r>
            <a:r>
              <a:rPr lang="en-US" smtClean="0"/>
              <a:t>/  long </a:t>
            </a:r>
            <a:r>
              <a:rPr lang="en-US" smtClean="0"/>
              <a:t>time,…………./speak</a:t>
            </a:r>
            <a:r>
              <a:rPr lang="en-US" smtClean="0"/>
              <a:t>/ about our school and </a:t>
            </a:r>
            <a:r>
              <a:rPr lang="en-US" smtClean="0"/>
              <a:t>……………/spend</a:t>
            </a:r>
            <a:r>
              <a:rPr lang="en-US" smtClean="0"/>
              <a:t>/ time playing </a:t>
            </a:r>
            <a:r>
              <a:rPr lang="en-US" smtClean="0"/>
              <a:t>games</a:t>
            </a:r>
            <a:r>
              <a:rPr lang="en-US" smtClean="0"/>
              <a:t>. </a:t>
            </a:r>
            <a:r>
              <a:rPr lang="en-US" smtClean="0"/>
              <a:t>We……………../make</a:t>
            </a:r>
            <a:r>
              <a:rPr lang="en-US" smtClean="0"/>
              <a:t>/ special </a:t>
            </a:r>
            <a:r>
              <a:rPr lang="en-US" smtClean="0"/>
              <a:t>meal.</a:t>
            </a:r>
            <a:endParaRPr lang="en-US" smtClean="0"/>
          </a:p>
          <a:p>
            <a:r>
              <a:rPr lang="en-US" smtClean="0"/>
              <a:t> When the </a:t>
            </a:r>
            <a:r>
              <a:rPr lang="en-US" smtClean="0"/>
              <a:t>weather……………./</a:t>
            </a:r>
            <a:r>
              <a:rPr lang="en-US" smtClean="0"/>
              <a:t>become/better we  </a:t>
            </a:r>
            <a:r>
              <a:rPr lang="en-US" smtClean="0"/>
              <a:t>………….</a:t>
            </a:r>
            <a:endParaRPr lang="en-US" smtClean="0"/>
          </a:p>
          <a:p>
            <a:r>
              <a:rPr lang="en-US" smtClean="0"/>
              <a:t>/ </a:t>
            </a:r>
            <a:r>
              <a:rPr lang="en-US" smtClean="0"/>
              <a:t>learn</a:t>
            </a:r>
            <a:r>
              <a:rPr lang="en-US" smtClean="0"/>
              <a:t>/ to </a:t>
            </a:r>
            <a:r>
              <a:rPr lang="en-US" smtClean="0"/>
              <a:t>ski</a:t>
            </a:r>
            <a:r>
              <a:rPr lang="en-US" smtClean="0"/>
              <a:t>. My friend Jack </a:t>
            </a:r>
            <a:r>
              <a:rPr lang="en-US" smtClean="0"/>
              <a:t>……………../</a:t>
            </a:r>
            <a:r>
              <a:rPr lang="en-US" smtClean="0"/>
              <a:t>break / his </a:t>
            </a:r>
            <a:r>
              <a:rPr lang="en-US" smtClean="0"/>
              <a:t>leg.</a:t>
            </a:r>
            <a:endParaRPr lang="en-US" smtClean="0"/>
          </a:p>
          <a:p>
            <a:r>
              <a:rPr lang="en-US" smtClean="0"/>
              <a:t> He </a:t>
            </a:r>
            <a:r>
              <a:rPr lang="en-US" smtClean="0"/>
              <a:t>……………../</a:t>
            </a:r>
            <a:r>
              <a:rPr lang="en-US" smtClean="0"/>
              <a:t>have </a:t>
            </a:r>
            <a:r>
              <a:rPr lang="en-US" smtClean="0"/>
              <a:t>to</a:t>
            </a:r>
            <a:r>
              <a:rPr lang="en-US" smtClean="0"/>
              <a:t>/ go to the </a:t>
            </a:r>
            <a:r>
              <a:rPr lang="en-US" smtClean="0"/>
              <a:t>hospital</a:t>
            </a:r>
            <a:r>
              <a:rPr lang="en-US" smtClean="0"/>
              <a:t>. He </a:t>
            </a:r>
            <a:r>
              <a:rPr lang="en-US" smtClean="0"/>
              <a:t>…………./</a:t>
            </a:r>
            <a:r>
              <a:rPr lang="en-US" smtClean="0"/>
              <a:t>not </a:t>
            </a:r>
            <a:r>
              <a:rPr lang="en-US" smtClean="0"/>
              <a:t>come</a:t>
            </a:r>
            <a:r>
              <a:rPr lang="en-US" smtClean="0"/>
              <a:t>/ </a:t>
            </a:r>
            <a:r>
              <a:rPr lang="en-US" smtClean="0"/>
              <a:t>back.</a:t>
            </a:r>
            <a:endParaRPr lang="en-US" smtClean="0"/>
          </a:p>
          <a:p>
            <a:r>
              <a:rPr lang="en-US" smtClean="0"/>
              <a:t>He </a:t>
            </a:r>
            <a:r>
              <a:rPr lang="en-US" smtClean="0"/>
              <a:t>…………./go</a:t>
            </a:r>
            <a:r>
              <a:rPr lang="en-US" smtClean="0"/>
              <a:t>/ </a:t>
            </a:r>
            <a:r>
              <a:rPr lang="en-US" smtClean="0"/>
              <a:t>home</a:t>
            </a:r>
            <a:r>
              <a:rPr lang="en-US" smtClean="0"/>
              <a:t>. We </a:t>
            </a:r>
            <a:r>
              <a:rPr lang="en-US" smtClean="0"/>
              <a:t>……………../</a:t>
            </a:r>
            <a:r>
              <a:rPr lang="en-US" smtClean="0"/>
              <a:t>spend </a:t>
            </a:r>
            <a:r>
              <a:rPr lang="en-US" smtClean="0"/>
              <a:t>/</a:t>
            </a:r>
            <a:r>
              <a:rPr lang="en-US" smtClean="0"/>
              <a:t>there nice </a:t>
            </a:r>
            <a:r>
              <a:rPr lang="en-US" smtClean="0"/>
              <a:t>time.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1731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Name</a:t>
            </a:r>
            <a:r>
              <a:rPr lang="cs-CZ" sz="3600" dirty="0" smtClean="0"/>
              <a:t> these </a:t>
            </a:r>
            <a:r>
              <a:rPr lang="cs-CZ" sz="3600" dirty="0" err="1" smtClean="0"/>
              <a:t>activities</a:t>
            </a:r>
            <a:endParaRPr lang="en-GB" sz="3600" dirty="0"/>
          </a:p>
        </p:txBody>
      </p:sp>
      <p:pic>
        <p:nvPicPr>
          <p:cNvPr id="1026" name="Picture 2" descr="C:\Users\08DK\AppData\Local\Microsoft\Windows\Temporary Internet Files\Content.IE5\Y6E5ME56\MC900235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9001" y="3477895"/>
            <a:ext cx="1677010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7C2V39PY\MC90002001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39298"/>
            <a:ext cx="1537665" cy="158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Y6E5ME56\MC900446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4516" y="1996056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RUAAW2NY\MC900310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4403" y="1587319"/>
            <a:ext cx="1901952" cy="1533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OAE7SNRZ\MC9004300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56021"/>
            <a:ext cx="1797050" cy="160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9MOJ6XG8\MP9002021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180537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TDLBQV1D\MC9003891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33694"/>
            <a:ext cx="1656184" cy="120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740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Ask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your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friends</a:t>
            </a: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Make more </a:t>
            </a:r>
            <a:r>
              <a:rPr lang="cs-CZ" sz="3600" b="1" dirty="0" err="1" smtClean="0">
                <a:solidFill>
                  <a:srgbClr val="FF0000"/>
                </a:solidFill>
              </a:rPr>
              <a:t>questions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What</a:t>
            </a:r>
            <a:r>
              <a:rPr lang="en-US" smtClean="0"/>
              <a:t> did you do last </a:t>
            </a:r>
            <a:r>
              <a:rPr lang="en-US" smtClean="0"/>
              <a:t>winter?</a:t>
            </a:r>
            <a:endParaRPr lang="en-US" smtClean="0"/>
          </a:p>
          <a:p>
            <a:r>
              <a:rPr lang="en-US" smtClean="0"/>
              <a:t>Did you go </a:t>
            </a:r>
            <a:r>
              <a:rPr lang="en-US" smtClean="0"/>
              <a:t>skiing?</a:t>
            </a:r>
            <a:endParaRPr lang="en-US" smtClean="0"/>
          </a:p>
          <a:p>
            <a:r>
              <a:rPr lang="en-US" smtClean="0"/>
              <a:t>Did you make </a:t>
            </a:r>
            <a:r>
              <a:rPr lang="en-US" smtClean="0"/>
              <a:t>snowman?</a:t>
            </a:r>
            <a:endParaRPr lang="en-US" smtClean="0"/>
          </a:p>
          <a:p>
            <a:r>
              <a:rPr lang="en-US" smtClean="0"/>
              <a:t>Did you play ice </a:t>
            </a:r>
            <a:r>
              <a:rPr lang="en-US" smtClean="0"/>
              <a:t>hockey?</a:t>
            </a:r>
            <a:endParaRPr lang="en-US" smtClean="0"/>
          </a:p>
          <a:p>
            <a:r>
              <a:rPr lang="en-US" smtClean="0"/>
              <a:t>Were you in </a:t>
            </a:r>
            <a:r>
              <a:rPr lang="en-US" smtClean="0"/>
              <a:t>mountains?</a:t>
            </a:r>
            <a:endParaRPr lang="en-US" smtClean="0"/>
          </a:p>
          <a:p>
            <a:r>
              <a:rPr lang="en-US" smtClean="0"/>
              <a:t>Did you go for a </a:t>
            </a:r>
            <a:r>
              <a:rPr lang="en-US" smtClean="0"/>
              <a:t>walk?</a:t>
            </a:r>
            <a:endParaRPr lang="en-US" smtClean="0"/>
          </a:p>
          <a:p>
            <a:r>
              <a:rPr lang="en-US" smtClean="0"/>
              <a:t>Did you travel </a:t>
            </a:r>
            <a:r>
              <a:rPr lang="en-US" smtClean="0"/>
              <a:t>abroad?</a:t>
            </a:r>
            <a:endParaRPr lang="en-US" smtClean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220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</a:t>
            </a:r>
          </a:p>
          <a:p>
            <a:r>
              <a:rPr lang="cs-CZ" dirty="0" smtClean="0"/>
              <a:t>2012-11-11</a:t>
            </a:r>
          </a:p>
          <a:p>
            <a:r>
              <a:rPr lang="cs-CZ" dirty="0" smtClean="0"/>
              <a:t>Snímek č.6 Microsoft </a:t>
            </a:r>
            <a:r>
              <a:rPr lang="cs-CZ" dirty="0" err="1" smtClean="0"/>
              <a:t>office</a:t>
            </a:r>
            <a:r>
              <a:rPr lang="cs-CZ" dirty="0" smtClean="0"/>
              <a:t> – </a:t>
            </a:r>
            <a:r>
              <a:rPr lang="cs-CZ" dirty="0"/>
              <a:t>o</a:t>
            </a:r>
            <a:r>
              <a:rPr lang="cs-CZ" dirty="0" smtClean="0"/>
              <a:t>tevřená galerie</a:t>
            </a:r>
          </a:p>
          <a:p>
            <a:r>
              <a:rPr lang="cs-CZ" smtClean="0"/>
              <a:t>2012-11-11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958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259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Make past tense </vt:lpstr>
      <vt:lpstr>Past tense </vt:lpstr>
      <vt:lpstr>Fill in verbs in the past simple tense  </vt:lpstr>
      <vt:lpstr>Name these activities</vt:lpstr>
      <vt:lpstr>Ask your friends Make more questions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Simona</cp:lastModifiedBy>
  <cp:revision>19</cp:revision>
  <dcterms:created xsi:type="dcterms:W3CDTF">2012-12-03T22:07:22Z</dcterms:created>
  <dcterms:modified xsi:type="dcterms:W3CDTF">2013-02-03T19:45:00Z</dcterms:modified>
</cp:coreProperties>
</file>