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Christmas</a:t>
          </a:r>
          <a:r>
            <a:rPr lang="cs-CZ" sz="2000" dirty="0" smtClean="0"/>
            <a:t>  </a:t>
          </a:r>
          <a:r>
            <a:rPr lang="cs-CZ" sz="2000" dirty="0" err="1" smtClean="0"/>
            <a:t>activities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VY_32_INOVACE_20_Angličtina </a:t>
          </a:r>
          <a:r>
            <a:rPr lang="cs-CZ" sz="2000" dirty="0" smtClean="0"/>
            <a:t>6. – 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486EE9-E7E1-4412-94CD-67F4BE20747D}" type="presOf" srcId="{D8197B8C-B260-4A16-BDF4-0947B075E274}" destId="{5A5FFA88-C948-4069-8E93-59FA12366E83}" srcOrd="1" destOrd="0" presId="urn:microsoft.com/office/officeart/2005/8/layout/target3"/>
    <dgm:cxn modelId="{E5E6B5CD-E6CA-411D-A98E-8C1A28E14F7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204749A-78BD-4552-AD73-4FE6012CA022}" type="presOf" srcId="{B651F6E3-6281-48DB-9319-2AEAFDAE7572}" destId="{6BB5E863-4638-4E1D-BFDE-399D028AC4ED}" srcOrd="1" destOrd="0" presId="urn:microsoft.com/office/officeart/2005/8/layout/target3"/>
    <dgm:cxn modelId="{D1D65058-7FF2-4223-B306-4AB9465AF31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A9BC66-467F-4C90-B571-91739170BB29}" type="presOf" srcId="{757F3AB3-0718-4624-B441-E567A8F0AB56}" destId="{333A1088-737F-45CB-B68E-254E46348037}" srcOrd="0" destOrd="0" presId="urn:microsoft.com/office/officeart/2005/8/layout/target3"/>
    <dgm:cxn modelId="{40D31FB9-DCEB-4FE2-AE56-ADF17D95BF0E}" type="presOf" srcId="{B651F6E3-6281-48DB-9319-2AEAFDAE7572}" destId="{619D679B-A015-4ECF-8348-D1034C574F40}" srcOrd="0" destOrd="0" presId="urn:microsoft.com/office/officeart/2005/8/layout/target3"/>
    <dgm:cxn modelId="{FDB021FC-6A06-4043-A690-573940F648A5}" type="presOf" srcId="{D8197B8C-B260-4A16-BDF4-0947B075E274}" destId="{25B08C86-7E15-44DC-BE7F-FFB55DD49D12}" srcOrd="0" destOrd="0" presId="urn:microsoft.com/office/officeart/2005/8/layout/target3"/>
    <dgm:cxn modelId="{A74AE8F4-D1EA-4D8A-BD01-58E69F6B869B}" type="presOf" srcId="{4C35D32F-0EAB-4CD7-82EE-45574DC2A586}" destId="{890E4F0B-2866-4A3F-A3C7-2A14B1797930}" srcOrd="1" destOrd="0" presId="urn:microsoft.com/office/officeart/2005/8/layout/target3"/>
    <dgm:cxn modelId="{01A29827-C2C2-40C6-9C5C-30AE72F7B400}" type="presOf" srcId="{D1B46980-6531-4606-95E6-44980827E919}" destId="{6140AFEC-043D-4C43-A2F9-D0F5331DF3A3}" srcOrd="0" destOrd="0" presId="urn:microsoft.com/office/officeart/2005/8/layout/target3"/>
    <dgm:cxn modelId="{F82D8986-303C-4094-84BC-64D6822A7C83}" type="presOf" srcId="{D1D4F407-5343-4D3F-B5B9-D407B03CAEB4}" destId="{D005CE8C-CC26-4C3E-AC11-E15060ECD759}" srcOrd="0" destOrd="0" presId="urn:microsoft.com/office/officeart/2005/8/layout/target3"/>
    <dgm:cxn modelId="{44027EE1-11E1-4468-987A-45BC4D1E7978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4D0830-A3EF-4586-BFBE-76AC93CC6DE7}" type="presParOf" srcId="{333A1088-737F-45CB-B68E-254E46348037}" destId="{F5ABB229-8D3B-4694-996A-96F23CF14429}" srcOrd="0" destOrd="0" presId="urn:microsoft.com/office/officeart/2005/8/layout/target3"/>
    <dgm:cxn modelId="{5DC9B751-1177-4DC1-A6CC-14DF434FA60A}" type="presParOf" srcId="{333A1088-737F-45CB-B68E-254E46348037}" destId="{F41139FD-01EE-4571-8B17-4FB00FC51163}" srcOrd="1" destOrd="0" presId="urn:microsoft.com/office/officeart/2005/8/layout/target3"/>
    <dgm:cxn modelId="{10A970A9-E91E-4B91-A52E-929C641C9F16}" type="presParOf" srcId="{333A1088-737F-45CB-B68E-254E46348037}" destId="{D005CE8C-CC26-4C3E-AC11-E15060ECD759}" srcOrd="2" destOrd="0" presId="urn:microsoft.com/office/officeart/2005/8/layout/target3"/>
    <dgm:cxn modelId="{7244A1AF-3438-4CA0-BEB1-39A26473B656}" type="presParOf" srcId="{333A1088-737F-45CB-B68E-254E46348037}" destId="{2C702D82-9B77-49B7-9568-BB8EB47C3372}" srcOrd="3" destOrd="0" presId="urn:microsoft.com/office/officeart/2005/8/layout/target3"/>
    <dgm:cxn modelId="{D1A077D9-E4BE-49C4-A12C-52C0324E5C1F}" type="presParOf" srcId="{333A1088-737F-45CB-B68E-254E46348037}" destId="{A52A0455-90FF-4808-ABD0-F02540D31D5A}" srcOrd="4" destOrd="0" presId="urn:microsoft.com/office/officeart/2005/8/layout/target3"/>
    <dgm:cxn modelId="{520B1994-3676-4FE8-8A3B-C1EFE6B03C6C}" type="presParOf" srcId="{333A1088-737F-45CB-B68E-254E46348037}" destId="{6140AFEC-043D-4C43-A2F9-D0F5331DF3A3}" srcOrd="5" destOrd="0" presId="urn:microsoft.com/office/officeart/2005/8/layout/target3"/>
    <dgm:cxn modelId="{45EC0045-BE5F-4CF4-9814-3A61758217D1}" type="presParOf" srcId="{333A1088-737F-45CB-B68E-254E46348037}" destId="{9358AC05-5D7D-4327-9F80-1AD486AEA664}" srcOrd="6" destOrd="0" presId="urn:microsoft.com/office/officeart/2005/8/layout/target3"/>
    <dgm:cxn modelId="{1E827AB4-859D-4DB1-87AD-7F5A72D7A7C5}" type="presParOf" srcId="{333A1088-737F-45CB-B68E-254E46348037}" destId="{313FC574-E1CD-4FB4-B054-0B805CE0447D}" srcOrd="7" destOrd="0" presId="urn:microsoft.com/office/officeart/2005/8/layout/target3"/>
    <dgm:cxn modelId="{52C01595-2F7A-4F64-A013-DEA414AC7768}" type="presParOf" srcId="{333A1088-737F-45CB-B68E-254E46348037}" destId="{619D679B-A015-4ECF-8348-D1034C574F40}" srcOrd="8" destOrd="0" presId="urn:microsoft.com/office/officeart/2005/8/layout/target3"/>
    <dgm:cxn modelId="{3F87ED7D-0B39-4636-996F-AFE9339CCFEA}" type="presParOf" srcId="{333A1088-737F-45CB-B68E-254E46348037}" destId="{322283A8-4A27-4CDA-BAE3-F381106A9174}" srcOrd="9" destOrd="0" presId="urn:microsoft.com/office/officeart/2005/8/layout/target3"/>
    <dgm:cxn modelId="{EA2DC81A-DDC0-411C-AC04-EB32B0473C8B}" type="presParOf" srcId="{333A1088-737F-45CB-B68E-254E46348037}" destId="{FFC9F71D-1B4F-4AD9-A4A6-86ADEFC8AF5C}" srcOrd="10" destOrd="0" presId="urn:microsoft.com/office/officeart/2005/8/layout/target3"/>
    <dgm:cxn modelId="{736BF187-5878-434D-98E2-3C2E32673FAF}" type="presParOf" srcId="{333A1088-737F-45CB-B68E-254E46348037}" destId="{25B08C86-7E15-44DC-BE7F-FFB55DD49D12}" srcOrd="11" destOrd="0" presId="urn:microsoft.com/office/officeart/2005/8/layout/target3"/>
    <dgm:cxn modelId="{DC52EF8A-1256-4E66-A880-009BE8D29F87}" type="presParOf" srcId="{333A1088-737F-45CB-B68E-254E46348037}" destId="{76644BE8-9D7C-4C09-B250-3D10AF48CBB7}" srcOrd="12" destOrd="0" presId="urn:microsoft.com/office/officeart/2005/8/layout/target3"/>
    <dgm:cxn modelId="{6C14320A-2E29-43E5-81CA-41E1DC4DCCA9}" type="presParOf" srcId="{333A1088-737F-45CB-B68E-254E46348037}" destId="{EE85B701-7295-41C0-BA7A-34D3756A2AE6}" srcOrd="13" destOrd="0" presId="urn:microsoft.com/office/officeart/2005/8/layout/target3"/>
    <dgm:cxn modelId="{51557D67-C412-4AA1-ACCC-03BE986068B6}" type="presParOf" srcId="{333A1088-737F-45CB-B68E-254E46348037}" destId="{8BEBB6EC-1DAA-4CAC-8A25-BC0FCBD5DBD5}" srcOrd="14" destOrd="0" presId="urn:microsoft.com/office/officeart/2005/8/layout/target3"/>
    <dgm:cxn modelId="{5FCCDC95-2800-4397-AE8A-9A3F52B8DA5C}" type="presParOf" srcId="{333A1088-737F-45CB-B68E-254E46348037}" destId="{AED2198E-93D5-4001-81B4-73124B309672}" srcOrd="15" destOrd="0" presId="urn:microsoft.com/office/officeart/2005/8/layout/target3"/>
    <dgm:cxn modelId="{14BD4205-EF90-4AFF-93BE-072EC6153D27}" type="presParOf" srcId="{333A1088-737F-45CB-B68E-254E46348037}" destId="{2BE915AB-18AA-4053-B92C-3BFC9ED204BB}" srcOrd="16" destOrd="0" presId="urn:microsoft.com/office/officeart/2005/8/layout/target3"/>
    <dgm:cxn modelId="{913BB1A5-D549-4FFE-8B84-34F3CB48E2D8}" type="presParOf" srcId="{333A1088-737F-45CB-B68E-254E46348037}" destId="{6BB5E863-4638-4E1D-BFDE-399D028AC4ED}" srcOrd="17" destOrd="0" presId="urn:microsoft.com/office/officeart/2005/8/layout/target3"/>
    <dgm:cxn modelId="{0CBCE9AB-11BD-4C0B-AD05-D9691A2FB8A4}" type="presParOf" srcId="{333A1088-737F-45CB-B68E-254E46348037}" destId="{5A5FFA88-C948-4069-8E93-59FA12366E83}" srcOrd="18" destOrd="0" presId="urn:microsoft.com/office/officeart/2005/8/layout/target3"/>
    <dgm:cxn modelId="{DA8C0C9F-ADB0-49A1-9964-95CDE68EF7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VY_32_INOVACE_20_Angličtina </a:t>
          </a:r>
          <a:r>
            <a:rPr lang="cs-CZ" sz="2000" kern="1200" dirty="0" smtClean="0"/>
            <a:t>6. –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Christmas</a:t>
          </a:r>
          <a:r>
            <a:rPr lang="cs-CZ" sz="2000" kern="1200" dirty="0" smtClean="0"/>
            <a:t>  </a:t>
          </a:r>
          <a:r>
            <a:rPr lang="cs-CZ" sz="2000" kern="1200" dirty="0" err="1" smtClean="0"/>
            <a:t>activities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6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82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39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2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535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8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642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623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63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8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035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8A996-1441-4447-A33E-467AC00A65C7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6A51C-A5CE-4BE4-93DD-BFE4E94C11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47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17969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732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opakují slovní zásobu na téma </a:t>
            </a:r>
            <a:r>
              <a:rPr lang="cs-CZ" dirty="0" err="1" smtClean="0"/>
              <a:t>Christmas</a:t>
            </a:r>
            <a:endParaRPr lang="cs-CZ" dirty="0" smtClean="0"/>
          </a:p>
          <a:p>
            <a:r>
              <a:rPr lang="cs-CZ" dirty="0" smtClean="0"/>
              <a:t>Popisují činnosti, které dělají v předvánočním čase – </a:t>
            </a: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r>
              <a:rPr lang="cs-CZ" dirty="0" smtClean="0"/>
              <a:t>Do připravených  listů zapisují odpovědi, které  zjistili od spolužáků a společně tvoří seznam nejběžnějších činností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89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Make  -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Buy				</a:t>
            </a:r>
          </a:p>
          <a:p>
            <a:r>
              <a:rPr lang="cs-CZ" dirty="0" err="1" smtClean="0"/>
              <a:t>Send</a:t>
            </a:r>
            <a:endParaRPr lang="cs-CZ" dirty="0" smtClean="0"/>
          </a:p>
          <a:p>
            <a:r>
              <a:rPr lang="cs-CZ" dirty="0" err="1" smtClean="0"/>
              <a:t>Write</a:t>
            </a:r>
            <a:endParaRPr lang="cs-CZ" dirty="0" smtClean="0"/>
          </a:p>
          <a:p>
            <a:r>
              <a:rPr lang="cs-CZ" dirty="0" err="1" smtClean="0"/>
              <a:t>Clean</a:t>
            </a:r>
            <a:endParaRPr lang="cs-CZ" dirty="0" smtClean="0"/>
          </a:p>
          <a:p>
            <a:r>
              <a:rPr lang="cs-CZ" dirty="0" err="1" smtClean="0"/>
              <a:t>Decorate</a:t>
            </a:r>
            <a:endParaRPr lang="cs-CZ" dirty="0" smtClean="0"/>
          </a:p>
          <a:p>
            <a:r>
              <a:rPr lang="cs-CZ" dirty="0" err="1" smtClean="0"/>
              <a:t>Bake</a:t>
            </a:r>
            <a:endParaRPr lang="cs-CZ" dirty="0" smtClean="0"/>
          </a:p>
          <a:p>
            <a:r>
              <a:rPr lang="cs-CZ" dirty="0" smtClean="0"/>
              <a:t>Make</a:t>
            </a:r>
          </a:p>
          <a:p>
            <a:r>
              <a:rPr lang="cs-CZ" dirty="0" err="1" smtClean="0"/>
              <a:t>Wrap</a:t>
            </a:r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56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Buy		</a:t>
            </a:r>
            <a:r>
              <a:rPr lang="cs-CZ" dirty="0" err="1" smtClean="0"/>
              <a:t>buying</a:t>
            </a:r>
            <a:endParaRPr lang="cs-CZ" dirty="0" smtClean="0"/>
          </a:p>
          <a:p>
            <a:r>
              <a:rPr lang="cs-CZ" dirty="0" err="1" smtClean="0"/>
              <a:t>Send</a:t>
            </a:r>
            <a:r>
              <a:rPr lang="cs-CZ" dirty="0" smtClean="0"/>
              <a:t>		</a:t>
            </a:r>
            <a:r>
              <a:rPr lang="cs-CZ" dirty="0" err="1" smtClean="0"/>
              <a:t>sending</a:t>
            </a:r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		</a:t>
            </a:r>
            <a:r>
              <a:rPr lang="cs-CZ" dirty="0" err="1" smtClean="0"/>
              <a:t>writing</a:t>
            </a:r>
            <a:endParaRPr lang="cs-CZ" dirty="0" smtClean="0"/>
          </a:p>
          <a:p>
            <a:r>
              <a:rPr lang="cs-CZ" dirty="0" err="1" smtClean="0"/>
              <a:t>Clean</a:t>
            </a:r>
            <a:r>
              <a:rPr lang="cs-CZ" dirty="0" smtClean="0"/>
              <a:t>		</a:t>
            </a:r>
            <a:r>
              <a:rPr lang="cs-CZ" dirty="0" err="1" smtClean="0"/>
              <a:t>cleaning</a:t>
            </a:r>
            <a:endParaRPr lang="cs-CZ" dirty="0" smtClean="0"/>
          </a:p>
          <a:p>
            <a:r>
              <a:rPr lang="cs-CZ" dirty="0" err="1" smtClean="0"/>
              <a:t>Decorate</a:t>
            </a:r>
            <a:r>
              <a:rPr lang="cs-CZ" dirty="0" smtClean="0"/>
              <a:t>	</a:t>
            </a:r>
            <a:r>
              <a:rPr lang="cs-CZ" dirty="0" err="1" smtClean="0"/>
              <a:t>decorating</a:t>
            </a:r>
            <a:endParaRPr lang="cs-CZ" dirty="0" smtClean="0"/>
          </a:p>
          <a:p>
            <a:r>
              <a:rPr lang="cs-CZ" dirty="0" err="1" smtClean="0"/>
              <a:t>Bake</a:t>
            </a:r>
            <a:r>
              <a:rPr lang="cs-CZ" dirty="0" smtClean="0"/>
              <a:t>		</a:t>
            </a:r>
            <a:r>
              <a:rPr lang="cs-CZ" dirty="0" err="1" smtClean="0"/>
              <a:t>baking</a:t>
            </a:r>
            <a:endParaRPr lang="cs-CZ" dirty="0" smtClean="0"/>
          </a:p>
          <a:p>
            <a:r>
              <a:rPr lang="cs-CZ" dirty="0" smtClean="0"/>
              <a:t>Make		</a:t>
            </a:r>
            <a:r>
              <a:rPr lang="cs-CZ" dirty="0" err="1" smtClean="0"/>
              <a:t>making</a:t>
            </a:r>
            <a:endParaRPr lang="cs-CZ" dirty="0" smtClean="0"/>
          </a:p>
          <a:p>
            <a:r>
              <a:rPr lang="cs-CZ" dirty="0" err="1" smtClean="0"/>
              <a:t>Wrap</a:t>
            </a:r>
            <a:r>
              <a:rPr lang="cs-CZ" dirty="0" smtClean="0"/>
              <a:t>		</a:t>
            </a:r>
            <a:r>
              <a:rPr lang="cs-CZ" smtClean="0"/>
              <a:t>wrapping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782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pairs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Buy			</a:t>
            </a:r>
          </a:p>
          <a:p>
            <a:r>
              <a:rPr lang="cs-CZ" dirty="0" err="1" smtClean="0"/>
              <a:t>Decorate</a:t>
            </a:r>
            <a:endParaRPr lang="cs-CZ" dirty="0" smtClean="0"/>
          </a:p>
          <a:p>
            <a:r>
              <a:rPr lang="cs-CZ" dirty="0" smtClean="0"/>
              <a:t>Make</a:t>
            </a:r>
          </a:p>
          <a:p>
            <a:r>
              <a:rPr lang="cs-CZ" dirty="0" err="1" smtClean="0"/>
              <a:t>Bake</a:t>
            </a:r>
            <a:endParaRPr lang="cs-CZ" dirty="0" smtClean="0"/>
          </a:p>
          <a:p>
            <a:r>
              <a:rPr lang="cs-CZ" dirty="0" err="1" smtClean="0"/>
              <a:t>Wrap</a:t>
            </a:r>
            <a:endParaRPr lang="cs-CZ" dirty="0" smtClean="0"/>
          </a:p>
          <a:p>
            <a:r>
              <a:rPr lang="cs-CZ" dirty="0" err="1" smtClean="0"/>
              <a:t>Send</a:t>
            </a:r>
            <a:endParaRPr lang="cs-CZ" dirty="0" smtClean="0"/>
          </a:p>
          <a:p>
            <a:r>
              <a:rPr lang="cs-CZ" dirty="0" err="1" smtClean="0"/>
              <a:t>Write</a:t>
            </a:r>
            <a:endParaRPr lang="cs-CZ" dirty="0" smtClean="0"/>
          </a:p>
          <a:p>
            <a:r>
              <a:rPr lang="cs-CZ" dirty="0" err="1" smtClean="0"/>
              <a:t>clean</a:t>
            </a:r>
            <a:endParaRPr lang="en-GB" dirty="0"/>
          </a:p>
        </p:txBody>
      </p:sp>
      <p:pic>
        <p:nvPicPr>
          <p:cNvPr id="1026" name="Picture 2" descr="C:\Users\08DK\AppData\Local\Microsoft\Windows\Temporary Internet Files\Content.IE5\952U0FNW\MC900422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85184"/>
            <a:ext cx="735885" cy="116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7C2V39PY\MP9003848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1472208" cy="128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OAE7SNRZ\MP9002161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42641"/>
            <a:ext cx="1396752" cy="9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RUAAW2NY\MC900345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759154"/>
            <a:ext cx="1167933" cy="1248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7C2V39PY\MP9004001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295" y="3566807"/>
            <a:ext cx="1007729" cy="100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RUAAW2NY\MC9003195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74" y="2012122"/>
            <a:ext cx="1811426" cy="152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952U0FNW\MP9003829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013" y="1628800"/>
            <a:ext cx="1103011" cy="15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RUAAW2NY\MC90044145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221" y="5085184"/>
            <a:ext cx="1371429" cy="13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24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 to </a:t>
            </a:r>
            <a:r>
              <a:rPr lang="cs-CZ" dirty="0" err="1" smtClean="0"/>
              <a:t>Jesus</a:t>
            </a:r>
            <a:r>
              <a:rPr lang="cs-CZ" dirty="0" smtClean="0"/>
              <a:t> 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cakes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house,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garden?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wrapping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buying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house?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making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and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decorating</a:t>
            </a:r>
            <a:r>
              <a:rPr lang="cs-CZ" dirty="0" smtClean="0"/>
              <a:t>  </a:t>
            </a:r>
            <a:r>
              <a:rPr lang="cs-CZ" dirty="0" err="1" smtClean="0"/>
              <a:t>tree</a:t>
            </a:r>
            <a:r>
              <a:rPr lang="cs-CZ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3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547664"/>
          </a:xfrm>
        </p:spPr>
        <p:txBody>
          <a:bodyPr>
            <a:noAutofit/>
          </a:bodyPr>
          <a:lstStyle/>
          <a:p>
            <a:r>
              <a:rPr lang="cs-CZ" sz="3200" b="1" dirty="0" err="1" smtClean="0"/>
              <a:t>Write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sentences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about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friends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-</a:t>
            </a:r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doin</a:t>
            </a:r>
            <a:r>
              <a:rPr lang="cs-CZ" sz="3200" dirty="0" err="1" smtClean="0"/>
              <a:t>g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b="1" dirty="0" smtClean="0"/>
              <a:t>-</a:t>
            </a:r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aren´t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doing</a:t>
            </a:r>
            <a:r>
              <a:rPr lang="cs-CZ" sz="3200" b="1" dirty="0" smtClean="0"/>
              <a:t> 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Ex. Jane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sending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postcard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Peter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cakes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We</a:t>
            </a:r>
            <a:r>
              <a:rPr lang="cs-CZ" dirty="0" smtClean="0"/>
              <a:t> are not </a:t>
            </a:r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,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decorate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6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r>
              <a:rPr lang="cs-CZ" dirty="0" smtClean="0"/>
              <a:t>2012 – 11- </a:t>
            </a:r>
            <a:r>
              <a:rPr lang="cs-CZ" smtClean="0"/>
              <a:t>08 </a:t>
            </a:r>
          </a:p>
          <a:p>
            <a:r>
              <a:rPr lang="cs-CZ" smtClean="0"/>
              <a:t>Snímek </a:t>
            </a:r>
            <a:r>
              <a:rPr lang="cs-CZ" dirty="0" smtClean="0"/>
              <a:t>č.5 – Microsoft </a:t>
            </a:r>
            <a:r>
              <a:rPr lang="cs-CZ" dirty="0" err="1" smtClean="0"/>
              <a:t>office</a:t>
            </a:r>
            <a:r>
              <a:rPr lang="cs-CZ" dirty="0" smtClean="0"/>
              <a:t>- otevřená galerie</a:t>
            </a:r>
          </a:p>
          <a:p>
            <a:r>
              <a:rPr lang="cs-CZ" dirty="0" smtClean="0"/>
              <a:t>2012 – 11- 08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4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Make  -ing form  </vt:lpstr>
      <vt:lpstr>Prezentace aplikace PowerPoint</vt:lpstr>
      <vt:lpstr>Make pairs</vt:lpstr>
      <vt:lpstr>Ask your friends</vt:lpstr>
      <vt:lpstr>Write sentences about your friends -what they are doing, -what they aren´t doing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13</cp:revision>
  <dcterms:created xsi:type="dcterms:W3CDTF">2012-12-12T19:17:56Z</dcterms:created>
  <dcterms:modified xsi:type="dcterms:W3CDTF">2012-12-16T19:49:56Z</dcterms:modified>
</cp:coreProperties>
</file>