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  <p:sldId id="274" r:id="rId3"/>
    <p:sldId id="262" r:id="rId4"/>
    <p:sldId id="271" r:id="rId5"/>
    <p:sldId id="269" r:id="rId6"/>
    <p:sldId id="270" r:id="rId7"/>
    <p:sldId id="272" r:id="rId8"/>
    <p:sldId id="265" r:id="rId9"/>
    <p:sldId id="261" r:id="rId10"/>
    <p:sldId id="266" r:id="rId11"/>
    <p:sldId id="267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 </a:t>
          </a:r>
          <a:r>
            <a:rPr lang="cs-CZ" sz="2000" dirty="0" smtClean="0"/>
            <a:t>3  ČESKÝ JAZYK 1.R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VYVOZENÍ SLABIKY S PÍSMENEM  M 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301188-2882-447E-B4C2-68AE37C0AAB0}" type="presOf" srcId="{B651F6E3-6281-48DB-9319-2AEAFDAE7572}" destId="{619D679B-A015-4ECF-8348-D1034C574F40}" srcOrd="0" destOrd="0" presId="urn:microsoft.com/office/officeart/2005/8/layout/target3"/>
    <dgm:cxn modelId="{D892CAAD-4652-4458-9BFE-A3B319E33FD4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E1C7711-D71C-4F8D-ADD4-DA032DF84459}" type="presOf" srcId="{4C35D32F-0EAB-4CD7-82EE-45574DC2A586}" destId="{8BEBB6EC-1DAA-4CAC-8A25-BC0FCBD5DBD5}" srcOrd="0" destOrd="0" presId="urn:microsoft.com/office/officeart/2005/8/layout/target3"/>
    <dgm:cxn modelId="{01BF3B3D-E5A4-40B0-82C6-27AF9527F2F9}" type="presOf" srcId="{757F3AB3-0718-4624-B441-E567A8F0AB56}" destId="{333A1088-737F-45CB-B68E-254E46348037}" srcOrd="0" destOrd="0" presId="urn:microsoft.com/office/officeart/2005/8/layout/target3"/>
    <dgm:cxn modelId="{30458212-A78C-4964-996E-28AF7B0E3444}" type="presOf" srcId="{B651F6E3-6281-48DB-9319-2AEAFDAE7572}" destId="{6BB5E863-4638-4E1D-BFDE-399D028AC4ED}" srcOrd="1" destOrd="0" presId="urn:microsoft.com/office/officeart/2005/8/layout/target3"/>
    <dgm:cxn modelId="{D602554A-16D6-4E20-B9BB-32BD4DF5A416}" type="presOf" srcId="{D1D4F407-5343-4D3F-B5B9-D407B03CAEB4}" destId="{D005CE8C-CC26-4C3E-AC11-E15060ECD759}" srcOrd="0" destOrd="0" presId="urn:microsoft.com/office/officeart/2005/8/layout/target3"/>
    <dgm:cxn modelId="{5628F490-24CC-45EC-8C6E-B9044C307B76}" type="presOf" srcId="{D8197B8C-B260-4A16-BDF4-0947B075E274}" destId="{25B08C86-7E15-44DC-BE7F-FFB55DD49D12}" srcOrd="0" destOrd="0" presId="urn:microsoft.com/office/officeart/2005/8/layout/target3"/>
    <dgm:cxn modelId="{6A18BB57-F7C6-43EA-B310-C6DD4F540173}" type="presOf" srcId="{D1B46980-6531-4606-95E6-44980827E919}" destId="{6140AFEC-043D-4C43-A2F9-D0F5331DF3A3}" srcOrd="0" destOrd="0" presId="urn:microsoft.com/office/officeart/2005/8/layout/target3"/>
    <dgm:cxn modelId="{CA10C5A4-5553-4A4A-B9BF-A5FD14ADEF6C}" type="presOf" srcId="{4C35D32F-0EAB-4CD7-82EE-45574DC2A586}" destId="{890E4F0B-2866-4A3F-A3C7-2A14B1797930}" srcOrd="1" destOrd="0" presId="urn:microsoft.com/office/officeart/2005/8/layout/target3"/>
    <dgm:cxn modelId="{CD88F2C3-26D9-413A-B037-C6E52518309B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2B76C4F-3FA6-4EC8-84AA-75C50C4AB055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9D31E4B-E4ED-4238-8C9C-6873D5707D78}" type="presParOf" srcId="{333A1088-737F-45CB-B68E-254E46348037}" destId="{F5ABB229-8D3B-4694-996A-96F23CF14429}" srcOrd="0" destOrd="0" presId="urn:microsoft.com/office/officeart/2005/8/layout/target3"/>
    <dgm:cxn modelId="{FAD2841E-3C9D-4213-98CB-3D43B5D307E1}" type="presParOf" srcId="{333A1088-737F-45CB-B68E-254E46348037}" destId="{F41139FD-01EE-4571-8B17-4FB00FC51163}" srcOrd="1" destOrd="0" presId="urn:microsoft.com/office/officeart/2005/8/layout/target3"/>
    <dgm:cxn modelId="{20FFFC43-95B1-4363-A0C3-A45BBD0ED033}" type="presParOf" srcId="{333A1088-737F-45CB-B68E-254E46348037}" destId="{D005CE8C-CC26-4C3E-AC11-E15060ECD759}" srcOrd="2" destOrd="0" presId="urn:microsoft.com/office/officeart/2005/8/layout/target3"/>
    <dgm:cxn modelId="{E7FFFD16-A713-4389-83A6-2384E71DFBB6}" type="presParOf" srcId="{333A1088-737F-45CB-B68E-254E46348037}" destId="{2C702D82-9B77-49B7-9568-BB8EB47C3372}" srcOrd="3" destOrd="0" presId="urn:microsoft.com/office/officeart/2005/8/layout/target3"/>
    <dgm:cxn modelId="{90874403-B16D-481B-A86E-724177AA3CA9}" type="presParOf" srcId="{333A1088-737F-45CB-B68E-254E46348037}" destId="{A52A0455-90FF-4808-ABD0-F02540D31D5A}" srcOrd="4" destOrd="0" presId="urn:microsoft.com/office/officeart/2005/8/layout/target3"/>
    <dgm:cxn modelId="{4B22A6FE-9319-44EA-8BEF-96AB3B8CBD22}" type="presParOf" srcId="{333A1088-737F-45CB-B68E-254E46348037}" destId="{6140AFEC-043D-4C43-A2F9-D0F5331DF3A3}" srcOrd="5" destOrd="0" presId="urn:microsoft.com/office/officeart/2005/8/layout/target3"/>
    <dgm:cxn modelId="{DA2198E4-9816-4F87-8DCF-E787BCA438EF}" type="presParOf" srcId="{333A1088-737F-45CB-B68E-254E46348037}" destId="{9358AC05-5D7D-4327-9F80-1AD486AEA664}" srcOrd="6" destOrd="0" presId="urn:microsoft.com/office/officeart/2005/8/layout/target3"/>
    <dgm:cxn modelId="{8E66FAF8-AB5A-45ED-B4A3-B1842BCDC638}" type="presParOf" srcId="{333A1088-737F-45CB-B68E-254E46348037}" destId="{313FC574-E1CD-4FB4-B054-0B805CE0447D}" srcOrd="7" destOrd="0" presId="urn:microsoft.com/office/officeart/2005/8/layout/target3"/>
    <dgm:cxn modelId="{736C9E32-FA21-4559-A92F-A4A734E0E31A}" type="presParOf" srcId="{333A1088-737F-45CB-B68E-254E46348037}" destId="{619D679B-A015-4ECF-8348-D1034C574F40}" srcOrd="8" destOrd="0" presId="urn:microsoft.com/office/officeart/2005/8/layout/target3"/>
    <dgm:cxn modelId="{A7166320-2467-4DCC-8722-7024B9DFDF00}" type="presParOf" srcId="{333A1088-737F-45CB-B68E-254E46348037}" destId="{322283A8-4A27-4CDA-BAE3-F381106A9174}" srcOrd="9" destOrd="0" presId="urn:microsoft.com/office/officeart/2005/8/layout/target3"/>
    <dgm:cxn modelId="{EE52EAA3-2034-4A46-9A27-450039456D1D}" type="presParOf" srcId="{333A1088-737F-45CB-B68E-254E46348037}" destId="{FFC9F71D-1B4F-4AD9-A4A6-86ADEFC8AF5C}" srcOrd="10" destOrd="0" presId="urn:microsoft.com/office/officeart/2005/8/layout/target3"/>
    <dgm:cxn modelId="{9C1B7F5D-79D8-47DF-9F60-E2B7A6CF615B}" type="presParOf" srcId="{333A1088-737F-45CB-B68E-254E46348037}" destId="{25B08C86-7E15-44DC-BE7F-FFB55DD49D12}" srcOrd="11" destOrd="0" presId="urn:microsoft.com/office/officeart/2005/8/layout/target3"/>
    <dgm:cxn modelId="{8A4F4C9C-DFCA-4DD7-A3B9-ACD8A0A215C6}" type="presParOf" srcId="{333A1088-737F-45CB-B68E-254E46348037}" destId="{76644BE8-9D7C-4C09-B250-3D10AF48CBB7}" srcOrd="12" destOrd="0" presId="urn:microsoft.com/office/officeart/2005/8/layout/target3"/>
    <dgm:cxn modelId="{0B4C3843-6A13-4B2B-A272-14FCBC7F8ABC}" type="presParOf" srcId="{333A1088-737F-45CB-B68E-254E46348037}" destId="{EE85B701-7295-41C0-BA7A-34D3756A2AE6}" srcOrd="13" destOrd="0" presId="urn:microsoft.com/office/officeart/2005/8/layout/target3"/>
    <dgm:cxn modelId="{FD07B73E-221A-4AC4-A79E-ECE8E13A0302}" type="presParOf" srcId="{333A1088-737F-45CB-B68E-254E46348037}" destId="{8BEBB6EC-1DAA-4CAC-8A25-BC0FCBD5DBD5}" srcOrd="14" destOrd="0" presId="urn:microsoft.com/office/officeart/2005/8/layout/target3"/>
    <dgm:cxn modelId="{83F50A88-32BC-4E4A-851F-587522CA4182}" type="presParOf" srcId="{333A1088-737F-45CB-B68E-254E46348037}" destId="{AED2198E-93D5-4001-81B4-73124B309672}" srcOrd="15" destOrd="0" presId="urn:microsoft.com/office/officeart/2005/8/layout/target3"/>
    <dgm:cxn modelId="{47ACFA67-D7CE-4893-99F1-8FC30FE604E1}" type="presParOf" srcId="{333A1088-737F-45CB-B68E-254E46348037}" destId="{2BE915AB-18AA-4053-B92C-3BFC9ED204BB}" srcOrd="16" destOrd="0" presId="urn:microsoft.com/office/officeart/2005/8/layout/target3"/>
    <dgm:cxn modelId="{05B79A41-1DE1-4667-BEDF-5F65EF3C5EF3}" type="presParOf" srcId="{333A1088-737F-45CB-B68E-254E46348037}" destId="{6BB5E863-4638-4E1D-BFDE-399D028AC4ED}" srcOrd="17" destOrd="0" presId="urn:microsoft.com/office/officeart/2005/8/layout/target3"/>
    <dgm:cxn modelId="{2D1B44DD-0BF5-4030-A5E2-B8902162E13A}" type="presParOf" srcId="{333A1088-737F-45CB-B68E-254E46348037}" destId="{5A5FFA88-C948-4069-8E93-59FA12366E83}" srcOrd="18" destOrd="0" presId="urn:microsoft.com/office/officeart/2005/8/layout/target3"/>
    <dgm:cxn modelId="{C0938A47-AD0D-46C5-85FA-62A1386B60A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 </a:t>
          </a:r>
          <a:r>
            <a:rPr lang="cs-CZ" sz="2000" kern="1200" dirty="0" smtClean="0"/>
            <a:t>3  ČESKÝ JAZYK 1.R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VYVOZENÍ SLABIKY S PÍSMENEM  M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536A4AC2-BC29-4055-8AB0-722CD2D663C9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C7FD883E-B9E4-444F-8533-E7983816442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5822691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26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6"/>
    </mc:Choice>
    <mc:Fallback xmlns="">
      <p:transition spd="slow" advTm="938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indent="0">
              <a:buNone/>
            </a:pPr>
            <a:r>
              <a:rPr lang="cs-CZ" dirty="0" smtClean="0"/>
              <a:t>  anotace              </a:t>
            </a:r>
          </a:p>
          <a:p>
            <a:pPr indent="0">
              <a:buNone/>
            </a:pPr>
            <a:endParaRPr lang="cs-CZ" dirty="0"/>
          </a:p>
          <a:p>
            <a:pPr marL="457200" indent="-457200">
              <a:buFont typeface="Wingdings" pitchFamily="2" charset="2"/>
              <a:buChar char="q"/>
            </a:pPr>
            <a:r>
              <a:rPr lang="cs-CZ" dirty="0" smtClean="0"/>
              <a:t> Spojení </a:t>
            </a:r>
            <a:r>
              <a:rPr lang="cs-CZ" dirty="0"/>
              <a:t>hlásek v slabiku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dirty="0" smtClean="0"/>
              <a:t> Čtení </a:t>
            </a:r>
            <a:r>
              <a:rPr lang="cs-CZ" dirty="0"/>
              <a:t>slabiky </a:t>
            </a:r>
            <a:r>
              <a:rPr lang="cs-CZ" dirty="0" err="1" smtClean="0"/>
              <a:t>ma</a:t>
            </a:r>
            <a:r>
              <a:rPr lang="cs-CZ" dirty="0"/>
              <a:t>, </a:t>
            </a:r>
            <a:r>
              <a:rPr lang="cs-CZ" dirty="0" err="1" smtClean="0"/>
              <a:t>me</a:t>
            </a:r>
            <a:r>
              <a:rPr lang="cs-CZ" dirty="0"/>
              <a:t>, </a:t>
            </a:r>
            <a:r>
              <a:rPr lang="cs-CZ" dirty="0" smtClean="0"/>
              <a:t>mi, </a:t>
            </a:r>
            <a:r>
              <a:rPr lang="cs-CZ" dirty="0" err="1" smtClean="0"/>
              <a:t>mo</a:t>
            </a:r>
            <a:r>
              <a:rPr lang="cs-CZ" dirty="0" smtClean="0"/>
              <a:t>, mu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dirty="0" smtClean="0"/>
              <a:t>žáci </a:t>
            </a:r>
            <a:r>
              <a:rPr lang="cs-CZ" dirty="0"/>
              <a:t>pracují na interaktivní tabuli fixem</a:t>
            </a:r>
            <a:br>
              <a:rPr lang="cs-CZ" dirty="0"/>
            </a:br>
            <a:r>
              <a:rPr lang="cs-CZ" dirty="0"/>
              <a:t> správné řešení se objeví po kliknutí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515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568952" cy="6254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123" y="3452873"/>
            <a:ext cx="859653" cy="86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797" y="836712"/>
            <a:ext cx="92945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82481"/>
            <a:ext cx="825378" cy="83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471" y="716548"/>
            <a:ext cx="1048760" cy="1056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184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60" y="232538"/>
            <a:ext cx="8585296" cy="63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96" y="3428882"/>
            <a:ext cx="1024296" cy="1031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4692"/>
            <a:ext cx="1208182" cy="1216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294" y="2060848"/>
            <a:ext cx="979481" cy="979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308" y="272268"/>
            <a:ext cx="1294107" cy="129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614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573016"/>
            <a:ext cx="979193" cy="986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418269"/>
            <a:ext cx="1152129" cy="1160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289" y="488406"/>
            <a:ext cx="1082491" cy="109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060848"/>
            <a:ext cx="936104" cy="94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614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8964488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89908"/>
            <a:ext cx="10801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72144"/>
            <a:ext cx="936104" cy="94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13011"/>
            <a:ext cx="1071269" cy="107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71384"/>
            <a:ext cx="1162192" cy="1162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614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84976" cy="6332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3446728"/>
            <a:ext cx="1008112" cy="1015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24433"/>
            <a:ext cx="1224322" cy="123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42875"/>
            <a:ext cx="1008112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53864"/>
            <a:ext cx="1174223" cy="1174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614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Přečti slabiky</a:t>
            </a:r>
            <a:endParaRPr lang="cs-CZ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340768"/>
            <a:ext cx="8773176" cy="5323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68130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38055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15059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211" y="3138055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582" y="1556792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86564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97" y="2615058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323" y="2443477"/>
            <a:ext cx="669925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2475" y="4413636"/>
            <a:ext cx="669925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157491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3946506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2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083" y="4376831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3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6841" y="3157491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4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63" y="5805264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5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73" y="1556792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5778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73212"/>
            <a:ext cx="2743200" cy="2743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850" y="1731314"/>
            <a:ext cx="1114474" cy="1122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61525"/>
            <a:ext cx="1118428" cy="112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08497"/>
            <a:ext cx="1182978" cy="1191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46654"/>
            <a:ext cx="1206611" cy="1215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855" y="5517232"/>
            <a:ext cx="1056044" cy="1063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017" y="361525"/>
            <a:ext cx="977685" cy="977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791" y="1731314"/>
            <a:ext cx="1098377" cy="1098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017" y="5517232"/>
            <a:ext cx="1075153" cy="107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327" y="4123119"/>
            <a:ext cx="1139067" cy="1139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009" y="2944813"/>
            <a:ext cx="1170385" cy="117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50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001" y="1433471"/>
            <a:ext cx="285416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685" y="3563730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0576" y="2519433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65" y="3956235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082" y="5062388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530" y="5445224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056" y="3966198"/>
            <a:ext cx="1143768" cy="114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660" y="2549595"/>
            <a:ext cx="1096963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883" y="3591617"/>
            <a:ext cx="116998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893" y="5438873"/>
            <a:ext cx="11398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891" y="5062388"/>
            <a:ext cx="107315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dopisy od včeličky.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46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píše včelička?</a:t>
            </a:r>
            <a:endParaRPr lang="cs-CZ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700808"/>
            <a:ext cx="2423636" cy="254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5314487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792" y="3501008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846" y="1988840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87438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961" y="1556792"/>
            <a:ext cx="1122363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344" y="4657533"/>
            <a:ext cx="1189502" cy="1197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011" y="1982395"/>
            <a:ext cx="1096963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603" y="1507580"/>
            <a:ext cx="116998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12" y="3494657"/>
            <a:ext cx="11398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338" y="5318209"/>
            <a:ext cx="107315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542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mtClean="0"/>
              <a:t>29.10.2011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28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</TotalTime>
  <Words>75</Words>
  <Application>Microsoft Office PowerPoint</Application>
  <PresentationFormat>Předvádění na obrazovce (4:3)</PresentationFormat>
  <Paragraphs>19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Human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Přečti slabiky</vt:lpstr>
      <vt:lpstr>Prezentace aplikace PowerPoint</vt:lpstr>
      <vt:lpstr>Přečti dopisy od včeličky.</vt:lpstr>
      <vt:lpstr>Co píše včelička?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08C1</cp:lastModifiedBy>
  <cp:revision>19</cp:revision>
  <dcterms:created xsi:type="dcterms:W3CDTF">2011-10-30T17:53:04Z</dcterms:created>
  <dcterms:modified xsi:type="dcterms:W3CDTF">2011-12-09T09:51:46Z</dcterms:modified>
</cp:coreProperties>
</file>