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74" r:id="rId3"/>
    <p:sldId id="262" r:id="rId4"/>
    <p:sldId id="271" r:id="rId5"/>
    <p:sldId id="269" r:id="rId6"/>
    <p:sldId id="270" r:id="rId7"/>
    <p:sldId id="272" r:id="rId8"/>
    <p:sldId id="265" r:id="rId9"/>
    <p:sldId id="261" r:id="rId10"/>
    <p:sldId id="266" r:id="rId11"/>
    <p:sldId id="267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0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 </a:t>
          </a:r>
          <a:r>
            <a:rPr lang="cs-CZ" sz="2000" dirty="0" smtClean="0"/>
            <a:t>5 ČESKÝ JAZYK .1.R.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SLABIKY S PÍSMENEM 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301188-2882-447E-B4C2-68AE37C0AAB0}" type="presOf" srcId="{B651F6E3-6281-48DB-9319-2AEAFDAE7572}" destId="{619D679B-A015-4ECF-8348-D1034C574F40}" srcOrd="0" destOrd="0" presId="urn:microsoft.com/office/officeart/2005/8/layout/target3"/>
    <dgm:cxn modelId="{D892CAAD-4652-4458-9BFE-A3B319E33FD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1C7711-D71C-4F8D-ADD4-DA032DF84459}" type="presOf" srcId="{4C35D32F-0EAB-4CD7-82EE-45574DC2A586}" destId="{8BEBB6EC-1DAA-4CAC-8A25-BC0FCBD5DBD5}" srcOrd="0" destOrd="0" presId="urn:microsoft.com/office/officeart/2005/8/layout/target3"/>
    <dgm:cxn modelId="{01BF3B3D-E5A4-40B0-82C6-27AF9527F2F9}" type="presOf" srcId="{757F3AB3-0718-4624-B441-E567A8F0AB56}" destId="{333A1088-737F-45CB-B68E-254E46348037}" srcOrd="0" destOrd="0" presId="urn:microsoft.com/office/officeart/2005/8/layout/target3"/>
    <dgm:cxn modelId="{30458212-A78C-4964-996E-28AF7B0E3444}" type="presOf" srcId="{B651F6E3-6281-48DB-9319-2AEAFDAE7572}" destId="{6BB5E863-4638-4E1D-BFDE-399D028AC4ED}" srcOrd="1" destOrd="0" presId="urn:microsoft.com/office/officeart/2005/8/layout/target3"/>
    <dgm:cxn modelId="{D602554A-16D6-4E20-B9BB-32BD4DF5A416}" type="presOf" srcId="{D1D4F407-5343-4D3F-B5B9-D407B03CAEB4}" destId="{D005CE8C-CC26-4C3E-AC11-E15060ECD759}" srcOrd="0" destOrd="0" presId="urn:microsoft.com/office/officeart/2005/8/layout/target3"/>
    <dgm:cxn modelId="{5628F490-24CC-45EC-8C6E-B9044C307B76}" type="presOf" srcId="{D8197B8C-B260-4A16-BDF4-0947B075E274}" destId="{25B08C86-7E15-44DC-BE7F-FFB55DD49D12}" srcOrd="0" destOrd="0" presId="urn:microsoft.com/office/officeart/2005/8/layout/target3"/>
    <dgm:cxn modelId="{6A18BB57-F7C6-43EA-B310-C6DD4F540173}" type="presOf" srcId="{D1B46980-6531-4606-95E6-44980827E919}" destId="{6140AFEC-043D-4C43-A2F9-D0F5331DF3A3}" srcOrd="0" destOrd="0" presId="urn:microsoft.com/office/officeart/2005/8/layout/target3"/>
    <dgm:cxn modelId="{CA10C5A4-5553-4A4A-B9BF-A5FD14ADEF6C}" type="presOf" srcId="{4C35D32F-0EAB-4CD7-82EE-45574DC2A586}" destId="{890E4F0B-2866-4A3F-A3C7-2A14B1797930}" srcOrd="1" destOrd="0" presId="urn:microsoft.com/office/officeart/2005/8/layout/target3"/>
    <dgm:cxn modelId="{CD88F2C3-26D9-413A-B037-C6E52518309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2B76C4F-3FA6-4EC8-84AA-75C50C4AB05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D31E4B-E4ED-4238-8C9C-6873D5707D78}" type="presParOf" srcId="{333A1088-737F-45CB-B68E-254E46348037}" destId="{F5ABB229-8D3B-4694-996A-96F23CF14429}" srcOrd="0" destOrd="0" presId="urn:microsoft.com/office/officeart/2005/8/layout/target3"/>
    <dgm:cxn modelId="{FAD2841E-3C9D-4213-98CB-3D43B5D307E1}" type="presParOf" srcId="{333A1088-737F-45CB-B68E-254E46348037}" destId="{F41139FD-01EE-4571-8B17-4FB00FC51163}" srcOrd="1" destOrd="0" presId="urn:microsoft.com/office/officeart/2005/8/layout/target3"/>
    <dgm:cxn modelId="{20FFFC43-95B1-4363-A0C3-A45BBD0ED033}" type="presParOf" srcId="{333A1088-737F-45CB-B68E-254E46348037}" destId="{D005CE8C-CC26-4C3E-AC11-E15060ECD759}" srcOrd="2" destOrd="0" presId="urn:microsoft.com/office/officeart/2005/8/layout/target3"/>
    <dgm:cxn modelId="{E7FFFD16-A713-4389-83A6-2384E71DFBB6}" type="presParOf" srcId="{333A1088-737F-45CB-B68E-254E46348037}" destId="{2C702D82-9B77-49B7-9568-BB8EB47C3372}" srcOrd="3" destOrd="0" presId="urn:microsoft.com/office/officeart/2005/8/layout/target3"/>
    <dgm:cxn modelId="{90874403-B16D-481B-A86E-724177AA3CA9}" type="presParOf" srcId="{333A1088-737F-45CB-B68E-254E46348037}" destId="{A52A0455-90FF-4808-ABD0-F02540D31D5A}" srcOrd="4" destOrd="0" presId="urn:microsoft.com/office/officeart/2005/8/layout/target3"/>
    <dgm:cxn modelId="{4B22A6FE-9319-44EA-8BEF-96AB3B8CBD22}" type="presParOf" srcId="{333A1088-737F-45CB-B68E-254E46348037}" destId="{6140AFEC-043D-4C43-A2F9-D0F5331DF3A3}" srcOrd="5" destOrd="0" presId="urn:microsoft.com/office/officeart/2005/8/layout/target3"/>
    <dgm:cxn modelId="{DA2198E4-9816-4F87-8DCF-E787BCA438EF}" type="presParOf" srcId="{333A1088-737F-45CB-B68E-254E46348037}" destId="{9358AC05-5D7D-4327-9F80-1AD486AEA664}" srcOrd="6" destOrd="0" presId="urn:microsoft.com/office/officeart/2005/8/layout/target3"/>
    <dgm:cxn modelId="{8E66FAF8-AB5A-45ED-B4A3-B1842BCDC638}" type="presParOf" srcId="{333A1088-737F-45CB-B68E-254E46348037}" destId="{313FC574-E1CD-4FB4-B054-0B805CE0447D}" srcOrd="7" destOrd="0" presId="urn:microsoft.com/office/officeart/2005/8/layout/target3"/>
    <dgm:cxn modelId="{736C9E32-FA21-4559-A92F-A4A734E0E31A}" type="presParOf" srcId="{333A1088-737F-45CB-B68E-254E46348037}" destId="{619D679B-A015-4ECF-8348-D1034C574F40}" srcOrd="8" destOrd="0" presId="urn:microsoft.com/office/officeart/2005/8/layout/target3"/>
    <dgm:cxn modelId="{A7166320-2467-4DCC-8722-7024B9DFDF00}" type="presParOf" srcId="{333A1088-737F-45CB-B68E-254E46348037}" destId="{322283A8-4A27-4CDA-BAE3-F381106A9174}" srcOrd="9" destOrd="0" presId="urn:microsoft.com/office/officeart/2005/8/layout/target3"/>
    <dgm:cxn modelId="{EE52EAA3-2034-4A46-9A27-450039456D1D}" type="presParOf" srcId="{333A1088-737F-45CB-B68E-254E46348037}" destId="{FFC9F71D-1B4F-4AD9-A4A6-86ADEFC8AF5C}" srcOrd="10" destOrd="0" presId="urn:microsoft.com/office/officeart/2005/8/layout/target3"/>
    <dgm:cxn modelId="{9C1B7F5D-79D8-47DF-9F60-E2B7A6CF615B}" type="presParOf" srcId="{333A1088-737F-45CB-B68E-254E46348037}" destId="{25B08C86-7E15-44DC-BE7F-FFB55DD49D12}" srcOrd="11" destOrd="0" presId="urn:microsoft.com/office/officeart/2005/8/layout/target3"/>
    <dgm:cxn modelId="{8A4F4C9C-DFCA-4DD7-A3B9-ACD8A0A215C6}" type="presParOf" srcId="{333A1088-737F-45CB-B68E-254E46348037}" destId="{76644BE8-9D7C-4C09-B250-3D10AF48CBB7}" srcOrd="12" destOrd="0" presId="urn:microsoft.com/office/officeart/2005/8/layout/target3"/>
    <dgm:cxn modelId="{0B4C3843-6A13-4B2B-A272-14FCBC7F8ABC}" type="presParOf" srcId="{333A1088-737F-45CB-B68E-254E46348037}" destId="{EE85B701-7295-41C0-BA7A-34D3756A2AE6}" srcOrd="13" destOrd="0" presId="urn:microsoft.com/office/officeart/2005/8/layout/target3"/>
    <dgm:cxn modelId="{FD07B73E-221A-4AC4-A79E-ECE8E13A0302}" type="presParOf" srcId="{333A1088-737F-45CB-B68E-254E46348037}" destId="{8BEBB6EC-1DAA-4CAC-8A25-BC0FCBD5DBD5}" srcOrd="14" destOrd="0" presId="urn:microsoft.com/office/officeart/2005/8/layout/target3"/>
    <dgm:cxn modelId="{83F50A88-32BC-4E4A-851F-587522CA4182}" type="presParOf" srcId="{333A1088-737F-45CB-B68E-254E46348037}" destId="{AED2198E-93D5-4001-81B4-73124B309672}" srcOrd="15" destOrd="0" presId="urn:microsoft.com/office/officeart/2005/8/layout/target3"/>
    <dgm:cxn modelId="{47ACFA67-D7CE-4893-99F1-8FC30FE604E1}" type="presParOf" srcId="{333A1088-737F-45CB-B68E-254E46348037}" destId="{2BE915AB-18AA-4053-B92C-3BFC9ED204BB}" srcOrd="16" destOrd="0" presId="urn:microsoft.com/office/officeart/2005/8/layout/target3"/>
    <dgm:cxn modelId="{05B79A41-1DE1-4667-BEDF-5F65EF3C5EF3}" type="presParOf" srcId="{333A1088-737F-45CB-B68E-254E46348037}" destId="{6BB5E863-4638-4E1D-BFDE-399D028AC4ED}" srcOrd="17" destOrd="0" presId="urn:microsoft.com/office/officeart/2005/8/layout/target3"/>
    <dgm:cxn modelId="{2D1B44DD-0BF5-4030-A5E2-B8902162E13A}" type="presParOf" srcId="{333A1088-737F-45CB-B68E-254E46348037}" destId="{5A5FFA88-C948-4069-8E93-59FA12366E83}" srcOrd="18" destOrd="0" presId="urn:microsoft.com/office/officeart/2005/8/layout/target3"/>
    <dgm:cxn modelId="{C0938A47-AD0D-46C5-85FA-62A1386B60A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 </a:t>
          </a:r>
          <a:r>
            <a:rPr lang="cs-CZ" sz="2000" kern="1200" dirty="0" smtClean="0"/>
            <a:t>5 ČESKÝ JAZYK .1.R.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SLABIKY S PÍSMENEM 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36A4AC2-BC29-4055-8AB0-722CD2D663C9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7FD883E-B9E4-444F-8533-E798381644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8.png"/><Relationship Id="rId7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80592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26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9386">
        <p14:conveyor dir="l"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8680"/>
            <a:ext cx="8229600" cy="5577483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Anotace</a:t>
            </a:r>
          </a:p>
          <a:p>
            <a:pPr indent="0">
              <a:buNone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Spojení </a:t>
            </a:r>
            <a:r>
              <a:rPr lang="cs-CZ" dirty="0"/>
              <a:t>hlásek v slabiku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/>
              <a:t>Čtení </a:t>
            </a:r>
            <a:r>
              <a:rPr lang="cs-CZ" dirty="0" smtClean="0"/>
              <a:t>slabiky </a:t>
            </a:r>
            <a:r>
              <a:rPr lang="cs-CZ" dirty="0" err="1" smtClean="0"/>
              <a:t>sa</a:t>
            </a:r>
            <a:r>
              <a:rPr lang="cs-CZ" dirty="0" smtClean="0"/>
              <a:t>,  se, si, so, </a:t>
            </a:r>
            <a:r>
              <a:rPr lang="cs-CZ" dirty="0" err="1" smtClean="0"/>
              <a:t>su</a:t>
            </a:r>
            <a:r>
              <a:rPr lang="cs-CZ" dirty="0" smtClean="0"/>
              <a:t>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žáci </a:t>
            </a:r>
            <a:r>
              <a:rPr lang="cs-CZ" dirty="0"/>
              <a:t>pracují na interaktivní tabuli fixem</a:t>
            </a:r>
            <a:br>
              <a:rPr lang="cs-CZ" dirty="0"/>
            </a:br>
            <a:r>
              <a:rPr lang="cs-CZ" dirty="0"/>
              <a:t> správné řešení se objeví po kliknutí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544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8337"/>
            <a:ext cx="8568952" cy="6254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82481"/>
            <a:ext cx="825378" cy="83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471" y="716548"/>
            <a:ext cx="1048760" cy="1056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575686"/>
            <a:ext cx="796974" cy="79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716548"/>
            <a:ext cx="1064217" cy="106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618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60" y="232538"/>
            <a:ext cx="8585296" cy="63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294" y="2060848"/>
            <a:ext cx="979481" cy="979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308" y="272268"/>
            <a:ext cx="1294107" cy="129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091" y="317087"/>
            <a:ext cx="1249287" cy="12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14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89" y="488406"/>
            <a:ext cx="1082491" cy="109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0848"/>
            <a:ext cx="936104" cy="942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01008"/>
            <a:ext cx="888395" cy="888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192" y="522352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14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964488" cy="6624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89908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1384"/>
            <a:ext cx="1162192" cy="1162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037" y="271384"/>
            <a:ext cx="1186309" cy="1186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84984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149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84976" cy="6332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42875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3864"/>
            <a:ext cx="1174223" cy="117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0100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82306"/>
            <a:ext cx="1117337" cy="111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149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Přečti slabiky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340768"/>
            <a:ext cx="8773176" cy="5323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86564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97" y="2615058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323" y="2443477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475" y="4413636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5749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946506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083" y="437683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6841" y="315749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8663" y="5805264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5" name="Picture 1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73" y="1556792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767" y="155520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198" y="315749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808" y="315749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650" y="244347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08C1\AppData\Local\Microsoft\Windows\Temporary Internet Files\Content.IE5\A2754ZST\MM9001782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06" y="260157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77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73212"/>
            <a:ext cx="2743200" cy="2743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017" y="361525"/>
            <a:ext cx="977685" cy="97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791" y="1731314"/>
            <a:ext cx="1098377" cy="109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017" y="5517232"/>
            <a:ext cx="1075153" cy="1070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327" y="4123119"/>
            <a:ext cx="1139067" cy="113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009" y="2944813"/>
            <a:ext cx="1170385" cy="1178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700" y="2944813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567" y="361525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175" y="1713188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700" y="4138263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700" y="5527304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507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001" y="1433471"/>
            <a:ext cx="285416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056" y="3966198"/>
            <a:ext cx="1143768" cy="1143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660" y="254959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883" y="3591617"/>
            <a:ext cx="116998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893" y="5438873"/>
            <a:ext cx="11398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4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91" y="5062388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229600" cy="1143000"/>
          </a:xfrm>
        </p:spPr>
        <p:txBody>
          <a:bodyPr/>
          <a:lstStyle/>
          <a:p>
            <a:r>
              <a:rPr lang="cs-CZ" dirty="0" smtClean="0"/>
              <a:t>Přečti dopisy od včeličky.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210" y="2567851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98" y="4001938"/>
            <a:ext cx="1108028" cy="1108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210" y="5080658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443" y="5518248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4" y="3628301"/>
            <a:ext cx="1099975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14602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píše včelička?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1700808"/>
            <a:ext cx="2423636" cy="254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344" y="4657533"/>
            <a:ext cx="1189502" cy="1197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011" y="198239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603" y="1507580"/>
            <a:ext cx="116998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412" y="3494657"/>
            <a:ext cx="11398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8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338" y="5318209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624" y="1547937"/>
            <a:ext cx="1135979" cy="1135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50" y="2078163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451" y="3547411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093" y="4681130"/>
            <a:ext cx="1150058" cy="1150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888" y="5318209"/>
            <a:ext cx="106045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542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6.11.2011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286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74</Words>
  <Application>Microsoft Office PowerPoint</Application>
  <PresentationFormat>Předvádění na obrazovce (4:3)</PresentationFormat>
  <Paragraphs>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Přečti slabiky</vt:lpstr>
      <vt:lpstr>Prezentace aplikace PowerPoint</vt:lpstr>
      <vt:lpstr>Přečti dopisy od včeličky.</vt:lpstr>
      <vt:lpstr>Co píše včelička?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21</cp:revision>
  <dcterms:created xsi:type="dcterms:W3CDTF">2011-10-30T17:53:04Z</dcterms:created>
  <dcterms:modified xsi:type="dcterms:W3CDTF">2011-12-09T09:57:08Z</dcterms:modified>
</cp:coreProperties>
</file>