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66" r:id="rId3"/>
    <p:sldId id="261" r:id="rId4"/>
    <p:sldId id="263" r:id="rId5"/>
    <p:sldId id="268" r:id="rId6"/>
    <p:sldId id="260" r:id="rId7"/>
    <p:sldId id="262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94163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NÁZEV:VY_32_INOVACE_08:_ČESKÝ JAZYK 1.R.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ČTENÍ JEDNODUCHÝCH VĚT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187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2650E08-71E4-4AD7-A71D-AD5D3A37C547}" type="presOf" srcId="{D8197B8C-B260-4A16-BDF4-0947B075E274}" destId="{25B08C86-7E15-44DC-BE7F-FFB55DD49D12}" srcOrd="0" destOrd="0" presId="urn:microsoft.com/office/officeart/2005/8/layout/target3"/>
    <dgm:cxn modelId="{B750764F-7D72-4435-8963-4463CAAE072B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C8911FB-865A-4419-A63F-270B07B4DAD3}" type="presOf" srcId="{D1D4F407-5343-4D3F-B5B9-D407B03CAEB4}" destId="{AED2198E-93D5-4001-81B4-73124B309672}" srcOrd="1" destOrd="0" presId="urn:microsoft.com/office/officeart/2005/8/layout/target3"/>
    <dgm:cxn modelId="{04C8884A-7AFF-4918-AA41-19390BE27D1A}" type="presOf" srcId="{D8197B8C-B260-4A16-BDF4-0947B075E274}" destId="{5A5FFA88-C948-4069-8E93-59FA12366E83}" srcOrd="1" destOrd="0" presId="urn:microsoft.com/office/officeart/2005/8/layout/target3"/>
    <dgm:cxn modelId="{A6A42594-EB29-43F6-8A46-ABBFEEC9755F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8A697AF-F41B-4E03-BF37-64DBBFE059F1}" type="presOf" srcId="{757F3AB3-0718-4624-B441-E567A8F0AB56}" destId="{333A1088-737F-45CB-B68E-254E46348037}" srcOrd="0" destOrd="0" presId="urn:microsoft.com/office/officeart/2005/8/layout/target3"/>
    <dgm:cxn modelId="{AA291C39-BCB8-4415-9AB3-9A463CDAB3D4}" type="presOf" srcId="{D1B46980-6531-4606-95E6-44980827E919}" destId="{6140AFEC-043D-4C43-A2F9-D0F5331DF3A3}" srcOrd="0" destOrd="0" presId="urn:microsoft.com/office/officeart/2005/8/layout/target3"/>
    <dgm:cxn modelId="{332939ED-B889-4006-8AE1-4C4F25213416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4ADBE93-31B4-4047-BC00-B1420945441D}" type="presOf" srcId="{4C35D32F-0EAB-4CD7-82EE-45574DC2A586}" destId="{8BEBB6EC-1DAA-4CAC-8A25-BC0FCBD5DBD5}" srcOrd="0" destOrd="0" presId="urn:microsoft.com/office/officeart/2005/8/layout/target3"/>
    <dgm:cxn modelId="{8C98C10F-579F-4437-BB0A-371C8A6051B4}" type="presOf" srcId="{B651F6E3-6281-48DB-9319-2AEAFDAE7572}" destId="{6BB5E863-4638-4E1D-BFDE-399D028AC4ED}" srcOrd="1" destOrd="0" presId="urn:microsoft.com/office/officeart/2005/8/layout/target3"/>
    <dgm:cxn modelId="{D0D87CBD-4367-4506-AEBE-3847A19DB0B3}" type="presOf" srcId="{D1D4F407-5343-4D3F-B5B9-D407B03CAEB4}" destId="{D005CE8C-CC26-4C3E-AC11-E15060ECD759}" srcOrd="0" destOrd="0" presId="urn:microsoft.com/office/officeart/2005/8/layout/target3"/>
    <dgm:cxn modelId="{CC5C5333-A56B-4A27-A47A-0A93CE6D9B6B}" type="presParOf" srcId="{333A1088-737F-45CB-B68E-254E46348037}" destId="{F5ABB229-8D3B-4694-996A-96F23CF14429}" srcOrd="0" destOrd="0" presId="urn:microsoft.com/office/officeart/2005/8/layout/target3"/>
    <dgm:cxn modelId="{F1E584AF-6117-405B-9270-F826FDBAC2E8}" type="presParOf" srcId="{333A1088-737F-45CB-B68E-254E46348037}" destId="{F41139FD-01EE-4571-8B17-4FB00FC51163}" srcOrd="1" destOrd="0" presId="urn:microsoft.com/office/officeart/2005/8/layout/target3"/>
    <dgm:cxn modelId="{EC2A9346-77A0-4C9D-80C7-FE437DDC115E}" type="presParOf" srcId="{333A1088-737F-45CB-B68E-254E46348037}" destId="{D005CE8C-CC26-4C3E-AC11-E15060ECD759}" srcOrd="2" destOrd="0" presId="urn:microsoft.com/office/officeart/2005/8/layout/target3"/>
    <dgm:cxn modelId="{DFB25F19-A393-4798-9C59-1DEA2EDA021F}" type="presParOf" srcId="{333A1088-737F-45CB-B68E-254E46348037}" destId="{2C702D82-9B77-49B7-9568-BB8EB47C3372}" srcOrd="3" destOrd="0" presId="urn:microsoft.com/office/officeart/2005/8/layout/target3"/>
    <dgm:cxn modelId="{87D0D587-A412-4826-A564-8ED61EA21CC5}" type="presParOf" srcId="{333A1088-737F-45CB-B68E-254E46348037}" destId="{A52A0455-90FF-4808-ABD0-F02540D31D5A}" srcOrd="4" destOrd="0" presId="urn:microsoft.com/office/officeart/2005/8/layout/target3"/>
    <dgm:cxn modelId="{7A443130-2B7C-45D8-B4E1-6C7A238D3421}" type="presParOf" srcId="{333A1088-737F-45CB-B68E-254E46348037}" destId="{6140AFEC-043D-4C43-A2F9-D0F5331DF3A3}" srcOrd="5" destOrd="0" presId="urn:microsoft.com/office/officeart/2005/8/layout/target3"/>
    <dgm:cxn modelId="{00C98C90-7D2A-44D4-9DDB-0B969C7FE421}" type="presParOf" srcId="{333A1088-737F-45CB-B68E-254E46348037}" destId="{9358AC05-5D7D-4327-9F80-1AD486AEA664}" srcOrd="6" destOrd="0" presId="urn:microsoft.com/office/officeart/2005/8/layout/target3"/>
    <dgm:cxn modelId="{2A00E791-8179-4171-9B29-6BA5C281303B}" type="presParOf" srcId="{333A1088-737F-45CB-B68E-254E46348037}" destId="{313FC574-E1CD-4FB4-B054-0B805CE0447D}" srcOrd="7" destOrd="0" presId="urn:microsoft.com/office/officeart/2005/8/layout/target3"/>
    <dgm:cxn modelId="{962ABDFC-DE91-44E6-9556-BB843A2907B7}" type="presParOf" srcId="{333A1088-737F-45CB-B68E-254E46348037}" destId="{619D679B-A015-4ECF-8348-D1034C574F40}" srcOrd="8" destOrd="0" presId="urn:microsoft.com/office/officeart/2005/8/layout/target3"/>
    <dgm:cxn modelId="{194DB890-7C59-4A23-93A6-FEDF64FEBF89}" type="presParOf" srcId="{333A1088-737F-45CB-B68E-254E46348037}" destId="{322283A8-4A27-4CDA-BAE3-F381106A9174}" srcOrd="9" destOrd="0" presId="urn:microsoft.com/office/officeart/2005/8/layout/target3"/>
    <dgm:cxn modelId="{3F24B5F9-3347-403F-914D-9018CE42170C}" type="presParOf" srcId="{333A1088-737F-45CB-B68E-254E46348037}" destId="{FFC9F71D-1B4F-4AD9-A4A6-86ADEFC8AF5C}" srcOrd="10" destOrd="0" presId="urn:microsoft.com/office/officeart/2005/8/layout/target3"/>
    <dgm:cxn modelId="{4A008CFD-9521-4642-8740-BD4701271D5E}" type="presParOf" srcId="{333A1088-737F-45CB-B68E-254E46348037}" destId="{25B08C86-7E15-44DC-BE7F-FFB55DD49D12}" srcOrd="11" destOrd="0" presId="urn:microsoft.com/office/officeart/2005/8/layout/target3"/>
    <dgm:cxn modelId="{3BCAC203-0973-4444-BBE6-5477A3C0F591}" type="presParOf" srcId="{333A1088-737F-45CB-B68E-254E46348037}" destId="{76644BE8-9D7C-4C09-B250-3D10AF48CBB7}" srcOrd="12" destOrd="0" presId="urn:microsoft.com/office/officeart/2005/8/layout/target3"/>
    <dgm:cxn modelId="{74AF21A9-92C8-4111-BAB8-B49899345E11}" type="presParOf" srcId="{333A1088-737F-45CB-B68E-254E46348037}" destId="{EE85B701-7295-41C0-BA7A-34D3756A2AE6}" srcOrd="13" destOrd="0" presId="urn:microsoft.com/office/officeart/2005/8/layout/target3"/>
    <dgm:cxn modelId="{431C03CB-8CBE-4EAD-9ED7-60DC7E520EC5}" type="presParOf" srcId="{333A1088-737F-45CB-B68E-254E46348037}" destId="{8BEBB6EC-1DAA-4CAC-8A25-BC0FCBD5DBD5}" srcOrd="14" destOrd="0" presId="urn:microsoft.com/office/officeart/2005/8/layout/target3"/>
    <dgm:cxn modelId="{9156611A-96B9-45AD-BD7A-935BE9F10649}" type="presParOf" srcId="{333A1088-737F-45CB-B68E-254E46348037}" destId="{AED2198E-93D5-4001-81B4-73124B309672}" srcOrd="15" destOrd="0" presId="urn:microsoft.com/office/officeart/2005/8/layout/target3"/>
    <dgm:cxn modelId="{AC109B94-F7DC-40FC-ABFE-AAE85D94C696}" type="presParOf" srcId="{333A1088-737F-45CB-B68E-254E46348037}" destId="{2BE915AB-18AA-4053-B92C-3BFC9ED204BB}" srcOrd="16" destOrd="0" presId="urn:microsoft.com/office/officeart/2005/8/layout/target3"/>
    <dgm:cxn modelId="{FBA60B0F-9D8C-4D7E-A793-7A04A511DD5F}" type="presParOf" srcId="{333A1088-737F-45CB-B68E-254E46348037}" destId="{6BB5E863-4638-4E1D-BFDE-399D028AC4ED}" srcOrd="17" destOrd="0" presId="urn:microsoft.com/office/officeart/2005/8/layout/target3"/>
    <dgm:cxn modelId="{19CE4C18-2F3F-4982-96B4-FACD06889B7E}" type="presParOf" srcId="{333A1088-737F-45CB-B68E-254E46348037}" destId="{5A5FFA88-C948-4069-8E93-59FA12366E83}" srcOrd="18" destOrd="0" presId="urn:microsoft.com/office/officeart/2005/8/layout/target3"/>
    <dgm:cxn modelId="{5B93B5FF-6630-4E97-B68B-425F6DC3662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152139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152139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NÁZEV:VY_32_INOVACE_08:_ČESKÝ JAZYK 1.R.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ČTENÍ JEDNODUCHÝCH VĚT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9F2F9DEE-0068-4043-BD54-2E3D1CF34A8D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8971A6AA-7944-40B4-8132-CC12D3B3B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9976828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604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539552" y="908720"/>
            <a:ext cx="8604448" cy="48245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ANOTACE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                                                                           čtení vět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doplňování vět obrázky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spojování obrázek – věta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žáci pracují na interaktivní tabuli fixem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 správné řešení se objeví po kliknutí</a:t>
            </a:r>
          </a:p>
          <a:p>
            <a:pPr marL="342900" indent="-342900">
              <a:buFont typeface="Wingdings" pitchFamily="2" charset="2"/>
              <a:buChar char="§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0533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08C1\AppData\Local\Microsoft\Windows\Temporary Internet Files\Content.IE5\A2754ZST\MC9003543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35292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 rot="10800000" flipH="1" flipV="1">
            <a:off x="1979712" y="2314878"/>
            <a:ext cx="525658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EMA MÁ                  </a:t>
            </a:r>
            <a:r>
              <a:rPr lang="cs-CZ" sz="2400" dirty="0" smtClean="0">
                <a:solidFill>
                  <a:srgbClr val="FFC000"/>
                </a:solidFill>
              </a:rPr>
              <a:t>ELA MÁ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0070C0"/>
                </a:solidFill>
              </a:rPr>
              <a:t>MÍLA MÁ                 </a:t>
            </a:r>
            <a:r>
              <a:rPr lang="cs-CZ" sz="2400" dirty="0" smtClean="0">
                <a:solidFill>
                  <a:srgbClr val="00B050"/>
                </a:solidFill>
              </a:rPr>
              <a:t>MIMI MÁ</a:t>
            </a:r>
          </a:p>
          <a:p>
            <a:r>
              <a:rPr lang="cs-CZ" sz="2400" dirty="0" smtClean="0"/>
              <a:t>                  </a:t>
            </a:r>
          </a:p>
          <a:p>
            <a:endParaRPr lang="cs-CZ" sz="2400" dirty="0"/>
          </a:p>
          <a:p>
            <a:r>
              <a:rPr lang="cs-CZ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OLA MÁ                 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PEPA MÁ</a:t>
            </a:r>
          </a:p>
          <a:p>
            <a:endParaRPr lang="cs-CZ" sz="2000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304800"/>
            <a:ext cx="8229600" cy="1143000"/>
          </a:xfrm>
        </p:spPr>
        <p:txBody>
          <a:bodyPr/>
          <a:lstStyle/>
          <a:p>
            <a:r>
              <a:rPr lang="cs-CZ" dirty="0" smtClean="0"/>
              <a:t>Komu co patří?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1631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83568" y="1604736"/>
            <a:ext cx="788531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Malá Ola má malé milé                        .</a:t>
            </a:r>
          </a:p>
          <a:p>
            <a:endParaRPr lang="cs-CZ" sz="2400" dirty="0" smtClean="0"/>
          </a:p>
          <a:p>
            <a:r>
              <a:rPr lang="cs-CZ" sz="2400" dirty="0" smtClean="0"/>
              <a:t>   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               má málo               .    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                           Míla má 2                   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Ela má                 . Ela              půlí. 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  <p:pic>
        <p:nvPicPr>
          <p:cNvPr id="6147" name="Picture 3" descr="C:\Users\08C1\AppData\Local\Microsoft\Windows\Temporary Internet Files\Content.IE5\A2754ZST\MC900337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4161" y="1340768"/>
            <a:ext cx="1609601" cy="148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08C1\AppData\Local\Microsoft\Windows\Temporary Internet Files\Content.IE5\S7687CZ2\MC9004414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8739"/>
            <a:ext cx="1523909" cy="136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08C1\AppData\Local\Microsoft\Windows\Temporary Internet Files\Content.IE5\AM1I8PN9\MC9000167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4626" y="3224963"/>
            <a:ext cx="1159535" cy="91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08C1\AppData\Local\Microsoft\Windows\Temporary Internet Files\Content.IE5\S7687CZ2\MP90043315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0158" y="3926334"/>
            <a:ext cx="1804960" cy="180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08C1\AppData\Local\Microsoft\Windows\Temporary Internet Files\Content.IE5\A2754ZST\MP90043047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159555"/>
            <a:ext cx="1543297" cy="154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08C1\AppData\Local\Microsoft\Windows\Temporary Internet Files\Content.IE5\S7687CZ2\MP90043094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9491" y="5380470"/>
            <a:ext cx="1167416" cy="132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věty.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 flipH="1">
            <a:off x="9756574" y="5931203"/>
            <a:ext cx="288033" cy="110458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4471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08C1\AppData\Local\Microsoft\Windows\Temporary Internet Files\Content.IE5\LDOPNIE0\MC9002375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0579" y="476672"/>
            <a:ext cx="2587625" cy="2055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 rot="10800000" flipV="1">
            <a:off x="539552" y="3893386"/>
            <a:ext cx="42484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 I </a:t>
            </a:r>
            <a:r>
              <a:rPr lang="cs-CZ" sz="2400" dirty="0"/>
              <a:t>ELA PASE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r>
              <a:rPr lang="cs-CZ" sz="2400" dirty="0" smtClean="0"/>
              <a:t> </a:t>
            </a:r>
            <a:r>
              <a:rPr lang="cs-CZ" sz="2400" dirty="0"/>
              <a:t>ELA PASE</a:t>
            </a:r>
          </a:p>
          <a:p>
            <a:r>
              <a:rPr lang="cs-CZ" sz="2400" dirty="0"/>
              <a:t>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ELA </a:t>
            </a:r>
            <a:r>
              <a:rPr lang="cs-CZ" sz="2400" dirty="0"/>
              <a:t>PASE U </a:t>
            </a:r>
            <a:r>
              <a:rPr lang="cs-CZ" sz="2400" dirty="0" smtClean="0"/>
              <a:t>LESA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186605"/>
            <a:ext cx="5203170" cy="3420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692696"/>
            <a:ext cx="4642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PEPA PASE U POLE.</a:t>
            </a:r>
          </a:p>
          <a:p>
            <a:endParaRPr lang="cs-CZ" sz="2400" dirty="0"/>
          </a:p>
          <a:p>
            <a:r>
              <a:rPr lang="cs-CZ" sz="2400" dirty="0" smtClean="0"/>
              <a:t>PASE</a:t>
            </a:r>
            <a:endParaRPr lang="cs-CZ" sz="2400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5566" y="3893386"/>
            <a:ext cx="1517650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9927" y="4407732"/>
            <a:ext cx="1156554" cy="1171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2411760" y="4407732"/>
            <a:ext cx="1944216" cy="4551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691680" y="1700808"/>
            <a:ext cx="226889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7606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C:\Users\08C1\AppData\Local\Microsoft\Windows\Temporary Internet Files\Content.IE5\DE4CGPLA\MC9004324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-43045"/>
            <a:ext cx="8712968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691680" y="1628800"/>
            <a:ext cx="51663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OLA LÁME</a:t>
            </a:r>
          </a:p>
          <a:p>
            <a:endParaRPr lang="cs-CZ" sz="2400" dirty="0"/>
          </a:p>
          <a:p>
            <a:r>
              <a:rPr lang="cs-CZ" sz="2400" dirty="0" smtClean="0"/>
              <a:t> I MÍLA LÁME            </a:t>
            </a:r>
          </a:p>
          <a:p>
            <a:endParaRPr lang="cs-CZ" sz="2400" dirty="0"/>
          </a:p>
        </p:txBody>
      </p:sp>
      <p:pic>
        <p:nvPicPr>
          <p:cNvPr id="2074" name="Picture 26" descr="C:\Users\08C1\AppData\Local\Microsoft\Windows\Temporary Internet Files\Content.IE5\YYPZW21M\MP9003861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912205"/>
            <a:ext cx="1070992" cy="76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08C1\AppData\Local\Microsoft\Windows\Temporary Internet Files\Content.IE5\K0O7W0UI\MC9003511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89087"/>
            <a:ext cx="1224136" cy="136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6" descr="C:\Users\08C1\AppData\Local\Microsoft\Windows\Temporary Internet Files\Content.IE5\YYPZW21M\MP90038610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3680" y="3001909"/>
            <a:ext cx="1101980" cy="78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707904" y="4077072"/>
            <a:ext cx="1931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PÁLÍ.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46752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92696"/>
            <a:ext cx="90010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Máma má mísu masa. Solí maso sama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Ema maso mele.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Míla má malé, milé sele.</a:t>
            </a:r>
          </a:p>
          <a:p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                                       Pepa má lupu.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Ola má mapu.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101" name="Picture 5" descr="C:\Users\08C1\AppData\Local\Microsoft\Windows\Temporary Internet Files\Content.IE5\AM1I8PN9\MP9004317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1343" y="2132856"/>
            <a:ext cx="2202698" cy="146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08C1\AppData\Local\Microsoft\Windows\Temporary Internet Files\Content.IE5\K0O7W0UI\MC9002373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6885" y="476672"/>
            <a:ext cx="1550492" cy="138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08C1\AppData\Local\Microsoft\Windows\Temporary Internet Files\Content.IE5\DE4CGPLA\MC9003474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4941" y="2348880"/>
            <a:ext cx="1473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08C1\AppData\Local\Microsoft\Windows\Temporary Internet Files\Content.IE5\7IACVERO\MC9002995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637205"/>
            <a:ext cx="1472034" cy="149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C:\Users\08C1\AppData\Local\Microsoft\Windows\Temporary Internet Files\Content.IE5\S7687CZ2\MP90042296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2533" y="3619593"/>
            <a:ext cx="1721071" cy="1255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531912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Spoj větu a obrázek.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634391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smtClean="0"/>
              <a:t>O</a:t>
            </a:r>
            <a:r>
              <a:rPr lang="cs-CZ" dirty="0" smtClean="0"/>
              <a:t>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26.11.2011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49151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311</TotalTime>
  <Words>169</Words>
  <Application>Microsoft Office PowerPoint</Application>
  <PresentationFormat>Předvádění na obrazovce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Carnival</vt:lpstr>
      <vt:lpstr>Snímek 1</vt:lpstr>
      <vt:lpstr>Snímek 2</vt:lpstr>
      <vt:lpstr>Komu co patří?</vt:lpstr>
      <vt:lpstr>Přečti věty.</vt:lpstr>
      <vt:lpstr>Snímek 5</vt:lpstr>
      <vt:lpstr>Snímek 6</vt:lpstr>
      <vt:lpstr>Spoj větu a obrázek.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Dum</cp:lastModifiedBy>
  <cp:revision>32</cp:revision>
  <dcterms:created xsi:type="dcterms:W3CDTF">2011-12-04T16:04:10Z</dcterms:created>
  <dcterms:modified xsi:type="dcterms:W3CDTF">2013-01-28T19:47:04Z</dcterms:modified>
</cp:coreProperties>
</file>