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5" r:id="rId3"/>
    <p:sldId id="263" r:id="rId4"/>
    <p:sldId id="256" r:id="rId5"/>
    <p:sldId id="264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NÁZEV:VY_32_INOVACE_09:_ČESKÝ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ČTENÍ S PÍSMENEM 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438BDC-EF84-4995-B01A-66DD727C6CC7}" type="presOf" srcId="{B651F6E3-6281-48DB-9319-2AEAFDAE7572}" destId="{6BB5E863-4638-4E1D-BFDE-399D028AC4ED}" srcOrd="1" destOrd="0" presId="urn:microsoft.com/office/officeart/2005/8/layout/target3"/>
    <dgm:cxn modelId="{AEBDEFDA-245E-4807-91D9-578A74312DEC}" type="presOf" srcId="{D1D4F407-5343-4D3F-B5B9-D407B03CAEB4}" destId="{D005CE8C-CC26-4C3E-AC11-E15060ECD759}" srcOrd="0" destOrd="0" presId="urn:microsoft.com/office/officeart/2005/8/layout/target3"/>
    <dgm:cxn modelId="{3AC4C105-54FD-46BD-A563-7D1B303FA3D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22C406-4722-49A2-B32D-7FD608A31BAF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B1A41E-1B11-4A62-8BA5-5538A4840D79}" type="presOf" srcId="{4C35D32F-0EAB-4CD7-82EE-45574DC2A586}" destId="{8BEBB6EC-1DAA-4CAC-8A25-BC0FCBD5DBD5}" srcOrd="0" destOrd="0" presId="urn:microsoft.com/office/officeart/2005/8/layout/target3"/>
    <dgm:cxn modelId="{347A07E7-5D3D-4F67-9CC2-46E0B323F44F}" type="presOf" srcId="{757F3AB3-0718-4624-B441-E567A8F0AB56}" destId="{333A1088-737F-45CB-B68E-254E46348037}" srcOrd="0" destOrd="0" presId="urn:microsoft.com/office/officeart/2005/8/layout/target3"/>
    <dgm:cxn modelId="{70DF0854-B598-414E-8C98-859BD3CFB1C3}" type="presOf" srcId="{4C35D32F-0EAB-4CD7-82EE-45574DC2A586}" destId="{890E4F0B-2866-4A3F-A3C7-2A14B1797930}" srcOrd="1" destOrd="0" presId="urn:microsoft.com/office/officeart/2005/8/layout/target3"/>
    <dgm:cxn modelId="{49224867-5792-4F4A-A724-54248DF30292}" type="presOf" srcId="{D8197B8C-B260-4A16-BDF4-0947B075E274}" destId="{25B08C86-7E15-44DC-BE7F-FFB55DD49D12}" srcOrd="0" destOrd="0" presId="urn:microsoft.com/office/officeart/2005/8/layout/target3"/>
    <dgm:cxn modelId="{3D108634-8346-4553-9F21-E6D65B62211F}" type="presOf" srcId="{D8197B8C-B260-4A16-BDF4-0947B075E274}" destId="{5A5FFA88-C948-4069-8E93-59FA12366E83}" srcOrd="1" destOrd="0" presId="urn:microsoft.com/office/officeart/2005/8/layout/target3"/>
    <dgm:cxn modelId="{917F667B-6CA3-4E20-ADC6-E66B465AABF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40B4F29-3865-4472-B941-6F28E6E8A3B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608A84-5983-4E6A-AB16-B78D500B9919}" type="presParOf" srcId="{333A1088-737F-45CB-B68E-254E46348037}" destId="{F5ABB229-8D3B-4694-996A-96F23CF14429}" srcOrd="0" destOrd="0" presId="urn:microsoft.com/office/officeart/2005/8/layout/target3"/>
    <dgm:cxn modelId="{1D497A7E-2766-4905-8717-75D1BFBC712D}" type="presParOf" srcId="{333A1088-737F-45CB-B68E-254E46348037}" destId="{F41139FD-01EE-4571-8B17-4FB00FC51163}" srcOrd="1" destOrd="0" presId="urn:microsoft.com/office/officeart/2005/8/layout/target3"/>
    <dgm:cxn modelId="{39222A64-AD13-4E93-902C-2CEC5A630D16}" type="presParOf" srcId="{333A1088-737F-45CB-B68E-254E46348037}" destId="{D005CE8C-CC26-4C3E-AC11-E15060ECD759}" srcOrd="2" destOrd="0" presId="urn:microsoft.com/office/officeart/2005/8/layout/target3"/>
    <dgm:cxn modelId="{2EEB6D93-0A84-4AC5-91E1-7AA9017B7D44}" type="presParOf" srcId="{333A1088-737F-45CB-B68E-254E46348037}" destId="{2C702D82-9B77-49B7-9568-BB8EB47C3372}" srcOrd="3" destOrd="0" presId="urn:microsoft.com/office/officeart/2005/8/layout/target3"/>
    <dgm:cxn modelId="{C291CF0A-10CF-4E89-B4A5-6EFFCCA3FC78}" type="presParOf" srcId="{333A1088-737F-45CB-B68E-254E46348037}" destId="{A52A0455-90FF-4808-ABD0-F02540D31D5A}" srcOrd="4" destOrd="0" presId="urn:microsoft.com/office/officeart/2005/8/layout/target3"/>
    <dgm:cxn modelId="{01955A4E-1450-4B7F-B704-EAFFDA98031C}" type="presParOf" srcId="{333A1088-737F-45CB-B68E-254E46348037}" destId="{6140AFEC-043D-4C43-A2F9-D0F5331DF3A3}" srcOrd="5" destOrd="0" presId="urn:microsoft.com/office/officeart/2005/8/layout/target3"/>
    <dgm:cxn modelId="{839CD37E-0634-4AA0-B87E-E156EBF2E108}" type="presParOf" srcId="{333A1088-737F-45CB-B68E-254E46348037}" destId="{9358AC05-5D7D-4327-9F80-1AD486AEA664}" srcOrd="6" destOrd="0" presId="urn:microsoft.com/office/officeart/2005/8/layout/target3"/>
    <dgm:cxn modelId="{92680F60-314C-4638-A185-00E5C93FD8EB}" type="presParOf" srcId="{333A1088-737F-45CB-B68E-254E46348037}" destId="{313FC574-E1CD-4FB4-B054-0B805CE0447D}" srcOrd="7" destOrd="0" presId="urn:microsoft.com/office/officeart/2005/8/layout/target3"/>
    <dgm:cxn modelId="{E9E016A3-FDC2-4806-8CDA-4632A7C0E80D}" type="presParOf" srcId="{333A1088-737F-45CB-B68E-254E46348037}" destId="{619D679B-A015-4ECF-8348-D1034C574F40}" srcOrd="8" destOrd="0" presId="urn:microsoft.com/office/officeart/2005/8/layout/target3"/>
    <dgm:cxn modelId="{982009FC-7ABE-44AD-B0B8-A845FC27178D}" type="presParOf" srcId="{333A1088-737F-45CB-B68E-254E46348037}" destId="{322283A8-4A27-4CDA-BAE3-F381106A9174}" srcOrd="9" destOrd="0" presId="urn:microsoft.com/office/officeart/2005/8/layout/target3"/>
    <dgm:cxn modelId="{3A7780CE-B0E0-4890-976A-FCD24D971AA6}" type="presParOf" srcId="{333A1088-737F-45CB-B68E-254E46348037}" destId="{FFC9F71D-1B4F-4AD9-A4A6-86ADEFC8AF5C}" srcOrd="10" destOrd="0" presId="urn:microsoft.com/office/officeart/2005/8/layout/target3"/>
    <dgm:cxn modelId="{01A04CDC-1431-4AE8-9882-A89CD26EEDBB}" type="presParOf" srcId="{333A1088-737F-45CB-B68E-254E46348037}" destId="{25B08C86-7E15-44DC-BE7F-FFB55DD49D12}" srcOrd="11" destOrd="0" presId="urn:microsoft.com/office/officeart/2005/8/layout/target3"/>
    <dgm:cxn modelId="{0447A8FB-F8EE-4F5E-971D-79786656CA77}" type="presParOf" srcId="{333A1088-737F-45CB-B68E-254E46348037}" destId="{76644BE8-9D7C-4C09-B250-3D10AF48CBB7}" srcOrd="12" destOrd="0" presId="urn:microsoft.com/office/officeart/2005/8/layout/target3"/>
    <dgm:cxn modelId="{D8407D5B-D333-43FE-AE82-EB030BB9C859}" type="presParOf" srcId="{333A1088-737F-45CB-B68E-254E46348037}" destId="{EE85B701-7295-41C0-BA7A-34D3756A2AE6}" srcOrd="13" destOrd="0" presId="urn:microsoft.com/office/officeart/2005/8/layout/target3"/>
    <dgm:cxn modelId="{155B8A84-0081-4F01-B815-A39A9564348E}" type="presParOf" srcId="{333A1088-737F-45CB-B68E-254E46348037}" destId="{8BEBB6EC-1DAA-4CAC-8A25-BC0FCBD5DBD5}" srcOrd="14" destOrd="0" presId="urn:microsoft.com/office/officeart/2005/8/layout/target3"/>
    <dgm:cxn modelId="{363DB0C5-DDB1-476F-91D9-0A189C0CB850}" type="presParOf" srcId="{333A1088-737F-45CB-B68E-254E46348037}" destId="{AED2198E-93D5-4001-81B4-73124B309672}" srcOrd="15" destOrd="0" presId="urn:microsoft.com/office/officeart/2005/8/layout/target3"/>
    <dgm:cxn modelId="{EF88B100-EED3-4340-91C7-20B9643E6679}" type="presParOf" srcId="{333A1088-737F-45CB-B68E-254E46348037}" destId="{2BE915AB-18AA-4053-B92C-3BFC9ED204BB}" srcOrd="16" destOrd="0" presId="urn:microsoft.com/office/officeart/2005/8/layout/target3"/>
    <dgm:cxn modelId="{12D6B538-06DE-4301-87E5-DE9DC0C04387}" type="presParOf" srcId="{333A1088-737F-45CB-B68E-254E46348037}" destId="{6BB5E863-4638-4E1D-BFDE-399D028AC4ED}" srcOrd="17" destOrd="0" presId="urn:microsoft.com/office/officeart/2005/8/layout/target3"/>
    <dgm:cxn modelId="{E444FF82-94C3-44F2-9679-AE85125CD3F3}" type="presParOf" srcId="{333A1088-737F-45CB-B68E-254E46348037}" destId="{5A5FFA88-C948-4069-8E93-59FA12366E83}" srcOrd="18" destOrd="0" presId="urn:microsoft.com/office/officeart/2005/8/layout/target3"/>
    <dgm:cxn modelId="{B8BF3E6A-DF2B-4DDB-8D1A-007337AED3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NÁZEV:VY_32_INOVACE_09:_ČESKÝ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ČTENÍ S PÍSMENEM 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436B6D4-B745-4839-9F7C-261A45C4A3E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9514651-1253-40FE-BAC8-73634986D9D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gif"/><Relationship Id="rId7" Type="http://schemas.openxmlformats.org/officeDocument/2006/relationships/image" Target="../media/image11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10" Type="http://schemas.openxmlformats.org/officeDocument/2006/relationships/image" Target="../media/image14.wmf"/><Relationship Id="rId4" Type="http://schemas.openxmlformats.org/officeDocument/2006/relationships/image" Target="../media/image8.gi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23321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24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9386">
        <p14:conveyor dir="l"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60486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Písmeno T</a:t>
            </a:r>
          </a:p>
          <a:p>
            <a:r>
              <a:rPr lang="cs-CZ" sz="2800" dirty="0" smtClean="0"/>
              <a:t>Spojování slabiky s obrázkem</a:t>
            </a:r>
          </a:p>
          <a:p>
            <a:r>
              <a:rPr lang="cs-CZ" sz="2800" dirty="0" smtClean="0"/>
              <a:t>Čtení slov s písmenem T</a:t>
            </a:r>
          </a:p>
          <a:p>
            <a:r>
              <a:rPr lang="cs-CZ" sz="2800" dirty="0" smtClean="0"/>
              <a:t>žáci </a:t>
            </a:r>
            <a:r>
              <a:rPr lang="cs-CZ" sz="2800" dirty="0"/>
              <a:t>pracují na interaktivní tabuli fixem</a:t>
            </a:r>
            <a:br>
              <a:rPr lang="cs-CZ" sz="2800" dirty="0"/>
            </a:br>
            <a:r>
              <a:rPr lang="cs-CZ" sz="2800" dirty="0"/>
              <a:t> správné řešení se objeví po kliknutí</a:t>
            </a:r>
          </a:p>
          <a:p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12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47080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Hledej  </a:t>
            </a:r>
            <a:r>
              <a:rPr lang="cs-CZ" sz="3200" dirty="0" smtClean="0">
                <a:solidFill>
                  <a:srgbClr val="FF0000"/>
                </a:solidFill>
              </a:rPr>
              <a:t>T  </a:t>
            </a:r>
            <a:r>
              <a:rPr lang="cs-CZ" sz="3200" dirty="0" err="1" smtClean="0">
                <a:solidFill>
                  <a:srgbClr val="0070C0"/>
                </a:solidFill>
              </a:rPr>
              <a:t>t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9439"/>
            <a:ext cx="62646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Táta tygr naříká:</a:t>
            </a:r>
          </a:p>
          <a:p>
            <a:r>
              <a:rPr lang="cs-CZ" sz="4000" dirty="0" smtClean="0"/>
              <a:t>Kdepak máme tygříka?</a:t>
            </a:r>
          </a:p>
          <a:p>
            <a:r>
              <a:rPr lang="cs-CZ" sz="4000" dirty="0" smtClean="0"/>
              <a:t>Tygřík Tonda , trdlo malé,</a:t>
            </a:r>
          </a:p>
          <a:p>
            <a:r>
              <a:rPr lang="cs-CZ" sz="4000" dirty="0" smtClean="0"/>
              <a:t>Zůstal trčet v puklé skále.</a:t>
            </a:r>
            <a:endParaRPr lang="cs-CZ" sz="4000" dirty="0"/>
          </a:p>
        </p:txBody>
      </p:sp>
      <p:pic>
        <p:nvPicPr>
          <p:cNvPr id="5124" name="Picture 4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07426"/>
            <a:ext cx="3456384" cy="278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C1\AppData\Local\Microsoft\Windows\Temporary Internet Files\Content.IE5\7IACVERO\MC900203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870" y="2597898"/>
            <a:ext cx="3188272" cy="416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C1\AppData\Local\Microsoft\Windows\Temporary Internet Files\Content.IE5\A2754ZST\MC900345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581128"/>
            <a:ext cx="2380583" cy="207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742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AppData\Local\Microsoft\Windows\Temporary Internet Files\Content.IE5\AM1I8PN9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27349"/>
            <a:ext cx="864545" cy="86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053" y="1872096"/>
            <a:ext cx="829012" cy="82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M1I8PN9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72" y="4122891"/>
            <a:ext cx="919342" cy="9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AM1I8PN9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925" y="2257050"/>
            <a:ext cx="817898" cy="81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48680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SPOJ  SLABIKU  A  OBRÁZEK.</a:t>
            </a:r>
            <a:endParaRPr lang="cs-CZ" sz="3200" dirty="0"/>
          </a:p>
        </p:txBody>
      </p:sp>
      <p:pic>
        <p:nvPicPr>
          <p:cNvPr id="1031" name="Picture 7" descr="C:\Users\08C1\AppData\Local\Microsoft\Windows\Temporary Internet Files\Content.IE5\K0O7W0UI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630" y="2231430"/>
            <a:ext cx="870718" cy="87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DE4CGPLA\MM9001782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482230"/>
            <a:ext cx="954782" cy="95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YYPZW21M\MM90017822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60" y="4151344"/>
            <a:ext cx="968427" cy="96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C1\AppData\Local\Microsoft\Windows\Temporary Internet Files\Content.IE5\A2754ZST\MM90017822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537" y="1815025"/>
            <a:ext cx="886083" cy="88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LDOPNIE0\MC900233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16309"/>
            <a:ext cx="1438531" cy="233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S7687CZ2\MC900199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9399">
            <a:off x="5696794" y="1667458"/>
            <a:ext cx="433388" cy="199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C1\AppData\Local\Microsoft\Windows\Temporary Internet Files\Content.IE5\K0O7W0UI\MC9003440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44" y="1845652"/>
            <a:ext cx="2437159" cy="160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C1\AppData\Local\Microsoft\Windows\Temporary Internet Files\Content.IE5\AM1I8PN9\MC9002332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350" y="4124072"/>
            <a:ext cx="1961639" cy="222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83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2372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ČTI SLOVA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60" name="Picture 16" descr="C:\Users\08C1\AppData\Local\Microsoft\Windows\Temporary Internet Files\Content.IE5\A2754ZST\MC9004398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-243408"/>
            <a:ext cx="8712968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75656" y="1556792"/>
            <a:ext cx="146386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TETA</a:t>
            </a:r>
          </a:p>
          <a:p>
            <a:r>
              <a:rPr lang="cs-CZ" sz="3600" dirty="0" smtClean="0"/>
              <a:t>TETU</a:t>
            </a:r>
          </a:p>
          <a:p>
            <a:r>
              <a:rPr lang="cs-CZ" sz="3600" dirty="0" smtClean="0"/>
              <a:t>TÁTA</a:t>
            </a:r>
          </a:p>
          <a:p>
            <a:r>
              <a:rPr lang="cs-CZ" sz="3600" dirty="0" smtClean="0"/>
              <a:t>TATI</a:t>
            </a:r>
          </a:p>
          <a:p>
            <a:r>
              <a:rPr lang="cs-CZ" sz="3600" dirty="0" smtClean="0"/>
              <a:t>TELE</a:t>
            </a:r>
          </a:p>
          <a:p>
            <a:r>
              <a:rPr lang="cs-CZ" sz="3600" dirty="0" smtClean="0"/>
              <a:t>TUPÁ</a:t>
            </a:r>
          </a:p>
          <a:p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1556792"/>
            <a:ext cx="2736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LÉTÁ </a:t>
            </a:r>
          </a:p>
          <a:p>
            <a:r>
              <a:rPr lang="cs-CZ" sz="3600" dirty="0" smtClean="0"/>
              <a:t>LÉTO</a:t>
            </a:r>
          </a:p>
          <a:p>
            <a:r>
              <a:rPr lang="cs-CZ" sz="3600" dirty="0" smtClean="0"/>
              <a:t>MOTÁ</a:t>
            </a:r>
          </a:p>
          <a:p>
            <a:r>
              <a:rPr lang="cs-CZ" sz="3600" dirty="0" smtClean="0"/>
              <a:t>METE</a:t>
            </a:r>
          </a:p>
          <a:p>
            <a:r>
              <a:rPr lang="cs-CZ" sz="3600" dirty="0" smtClean="0"/>
              <a:t>TOPÍ</a:t>
            </a:r>
          </a:p>
          <a:p>
            <a:r>
              <a:rPr lang="cs-CZ" sz="3600" dirty="0" smtClean="0"/>
              <a:t>MÁTA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1556792"/>
            <a:ext cx="21602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OTA </a:t>
            </a:r>
          </a:p>
          <a:p>
            <a:r>
              <a:rPr lang="cs-CZ" sz="3600" dirty="0" smtClean="0"/>
              <a:t>OTU</a:t>
            </a:r>
          </a:p>
          <a:p>
            <a:r>
              <a:rPr lang="cs-CZ" sz="3600" dirty="0" smtClean="0"/>
              <a:t>TAM</a:t>
            </a:r>
          </a:p>
          <a:p>
            <a:r>
              <a:rPr lang="cs-CZ" sz="3600" smtClean="0"/>
              <a:t>TOM</a:t>
            </a:r>
            <a:endParaRPr lang="cs-CZ" sz="3600" dirty="0" smtClean="0"/>
          </a:p>
          <a:p>
            <a:r>
              <a:rPr lang="cs-CZ" sz="3600" dirty="0" smtClean="0"/>
              <a:t>MAT</a:t>
            </a:r>
          </a:p>
          <a:p>
            <a:r>
              <a:rPr lang="cs-CZ" sz="3600" dirty="0" smtClean="0"/>
              <a:t>TOPOL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08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908720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Ota má                             .   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Táta a já máme                          a                              .</a:t>
            </a:r>
          </a:p>
          <a:p>
            <a:endParaRPr lang="cs-CZ" sz="3200" dirty="0"/>
          </a:p>
          <a:p>
            <a:r>
              <a:rPr lang="cs-CZ" sz="3200" dirty="0" smtClean="0"/>
              <a:t>Ují, ují – to to lítá!</a:t>
            </a:r>
          </a:p>
          <a:p>
            <a:endParaRPr lang="cs-CZ" sz="3200" dirty="0"/>
          </a:p>
          <a:p>
            <a:r>
              <a:rPr lang="cs-CZ" sz="3200" dirty="0" smtClean="0"/>
              <a:t>Ota to umí.</a:t>
            </a:r>
          </a:p>
          <a:p>
            <a:endParaRPr lang="cs-CZ" sz="3200" dirty="0"/>
          </a:p>
          <a:p>
            <a:r>
              <a:rPr lang="cs-CZ" sz="3200" dirty="0" smtClean="0"/>
              <a:t>Táta to umí líp. </a:t>
            </a:r>
          </a:p>
          <a:p>
            <a:r>
              <a:rPr lang="cs-CZ" sz="3200" dirty="0" smtClean="0"/>
              <a:t>                                   </a:t>
            </a:r>
            <a:r>
              <a:rPr lang="cs-CZ" sz="2800" dirty="0" smtClean="0"/>
              <a:t>                                                  </a:t>
            </a:r>
            <a:endParaRPr lang="cs-CZ" sz="2800" dirty="0"/>
          </a:p>
        </p:txBody>
      </p:sp>
      <p:pic>
        <p:nvPicPr>
          <p:cNvPr id="2051" name="Picture 3" descr="C:\Users\08C1\AppData\Local\Microsoft\Windows\Temporary Internet Files\Content.IE5\A2754ZST\MC900352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530" y="1944682"/>
            <a:ext cx="178911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A2754ZST\MC900352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059" y="2368544"/>
            <a:ext cx="178911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A2754ZST\MC900352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296" y="2214554"/>
            <a:ext cx="1789112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LDOPNIE0\MC900352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199" y="1700808"/>
            <a:ext cx="17875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C1\AppData\Local\Microsoft\Windows\Temporary Internet Files\Content.IE5\YYPZW21M\MC9002907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2656"/>
            <a:ext cx="1528762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73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6192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1.12.2011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01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432</TotalTime>
  <Words>136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24</cp:revision>
  <dcterms:created xsi:type="dcterms:W3CDTF">2011-12-07T20:41:29Z</dcterms:created>
  <dcterms:modified xsi:type="dcterms:W3CDTF">2012-12-11T17:20:37Z</dcterms:modified>
</cp:coreProperties>
</file>