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56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NÁZEV:VY_32_INOVACE_10:_ČESKÝ 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PROJEKTU:cz.5.07/1.4.00/21.1262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ČTENÍ S  PÍSMENEM J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DFA1F6-B83A-4712-BA97-C42A16DDF4D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B9D9B9A-6579-41A2-AA54-DDB582B1887E}" type="presOf" srcId="{B651F6E3-6281-48DB-9319-2AEAFDAE7572}" destId="{6BB5E863-4638-4E1D-BFDE-399D028AC4ED}" srcOrd="1" destOrd="0" presId="urn:microsoft.com/office/officeart/2005/8/layout/target3"/>
    <dgm:cxn modelId="{757FABFE-4CBF-4CE1-BBCC-1FBDC5D7A5B4}" type="presOf" srcId="{D1D4F407-5343-4D3F-B5B9-D407B03CAEB4}" destId="{D005CE8C-CC26-4C3E-AC11-E15060ECD759}" srcOrd="0" destOrd="0" presId="urn:microsoft.com/office/officeart/2005/8/layout/target3"/>
    <dgm:cxn modelId="{DDE17FD8-11D4-4FDE-890F-B5408A141293}" type="presOf" srcId="{D8197B8C-B260-4A16-BDF4-0947B075E274}" destId="{5A5FFA88-C948-4069-8E93-59FA12366E83}" srcOrd="1" destOrd="0" presId="urn:microsoft.com/office/officeart/2005/8/layout/target3"/>
    <dgm:cxn modelId="{9EDFF94D-14A8-4470-AF1E-BD4D5C52231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6151F8F-0E27-4DFB-BE00-85597ED0CA92}" type="presOf" srcId="{4C35D32F-0EAB-4CD7-82EE-45574DC2A586}" destId="{890E4F0B-2866-4A3F-A3C7-2A14B1797930}" srcOrd="1" destOrd="0" presId="urn:microsoft.com/office/officeart/2005/8/layout/target3"/>
    <dgm:cxn modelId="{53F64C48-1700-40C1-AAE9-19609C9CD4B2}" type="presOf" srcId="{4C35D32F-0EAB-4CD7-82EE-45574DC2A586}" destId="{8BEBB6EC-1DAA-4CAC-8A25-BC0FCBD5DBD5}" srcOrd="0" destOrd="0" presId="urn:microsoft.com/office/officeart/2005/8/layout/target3"/>
    <dgm:cxn modelId="{740351F3-D41E-4D9F-90B0-8CA565280258}" type="presOf" srcId="{757F3AB3-0718-4624-B441-E567A8F0AB56}" destId="{333A1088-737F-45CB-B68E-254E46348037}" srcOrd="0" destOrd="0" presId="urn:microsoft.com/office/officeart/2005/8/layout/target3"/>
    <dgm:cxn modelId="{07BE4B87-EDD0-4596-9A57-177785674FBA}" type="presOf" srcId="{B651F6E3-6281-48DB-9319-2AEAFDAE7572}" destId="{619D679B-A015-4ECF-8348-D1034C574F40}" srcOrd="0" destOrd="0" presId="urn:microsoft.com/office/officeart/2005/8/layout/target3"/>
    <dgm:cxn modelId="{6E6447DC-A03C-49BF-BB45-40D6957A8E1D}" type="presOf" srcId="{D8197B8C-B260-4A16-BDF4-0947B075E274}" destId="{25B08C86-7E15-44DC-BE7F-FFB55DD49D12}" srcOrd="0" destOrd="0" presId="urn:microsoft.com/office/officeart/2005/8/layout/target3"/>
    <dgm:cxn modelId="{78230742-8A8B-4E5D-BF03-9F1898A13AC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B01347-F632-46AA-8984-602FEDB86189}" type="presParOf" srcId="{333A1088-737F-45CB-B68E-254E46348037}" destId="{F5ABB229-8D3B-4694-996A-96F23CF14429}" srcOrd="0" destOrd="0" presId="urn:microsoft.com/office/officeart/2005/8/layout/target3"/>
    <dgm:cxn modelId="{7CA07E68-F261-48D0-9DC0-1956F9663A34}" type="presParOf" srcId="{333A1088-737F-45CB-B68E-254E46348037}" destId="{F41139FD-01EE-4571-8B17-4FB00FC51163}" srcOrd="1" destOrd="0" presId="urn:microsoft.com/office/officeart/2005/8/layout/target3"/>
    <dgm:cxn modelId="{FF9D736F-8641-46DD-B307-8F4C45334E41}" type="presParOf" srcId="{333A1088-737F-45CB-B68E-254E46348037}" destId="{D005CE8C-CC26-4C3E-AC11-E15060ECD759}" srcOrd="2" destOrd="0" presId="urn:microsoft.com/office/officeart/2005/8/layout/target3"/>
    <dgm:cxn modelId="{764C2E1A-0A72-4FC4-AB0F-2C7A2A73E448}" type="presParOf" srcId="{333A1088-737F-45CB-B68E-254E46348037}" destId="{2C702D82-9B77-49B7-9568-BB8EB47C3372}" srcOrd="3" destOrd="0" presId="urn:microsoft.com/office/officeart/2005/8/layout/target3"/>
    <dgm:cxn modelId="{129EA03D-18D3-4D2D-9D71-4BAC492B6173}" type="presParOf" srcId="{333A1088-737F-45CB-B68E-254E46348037}" destId="{A52A0455-90FF-4808-ABD0-F02540D31D5A}" srcOrd="4" destOrd="0" presId="urn:microsoft.com/office/officeart/2005/8/layout/target3"/>
    <dgm:cxn modelId="{2A399B09-3364-4F78-8315-A64C05376FEF}" type="presParOf" srcId="{333A1088-737F-45CB-B68E-254E46348037}" destId="{6140AFEC-043D-4C43-A2F9-D0F5331DF3A3}" srcOrd="5" destOrd="0" presId="urn:microsoft.com/office/officeart/2005/8/layout/target3"/>
    <dgm:cxn modelId="{5574775F-9404-46C5-ACA1-7125323F2341}" type="presParOf" srcId="{333A1088-737F-45CB-B68E-254E46348037}" destId="{9358AC05-5D7D-4327-9F80-1AD486AEA664}" srcOrd="6" destOrd="0" presId="urn:microsoft.com/office/officeart/2005/8/layout/target3"/>
    <dgm:cxn modelId="{D95BCB77-6000-4B8E-A9BA-036B13F9151A}" type="presParOf" srcId="{333A1088-737F-45CB-B68E-254E46348037}" destId="{313FC574-E1CD-4FB4-B054-0B805CE0447D}" srcOrd="7" destOrd="0" presId="urn:microsoft.com/office/officeart/2005/8/layout/target3"/>
    <dgm:cxn modelId="{09BE9797-779F-4548-9C99-A65EA389B39C}" type="presParOf" srcId="{333A1088-737F-45CB-B68E-254E46348037}" destId="{619D679B-A015-4ECF-8348-D1034C574F40}" srcOrd="8" destOrd="0" presId="urn:microsoft.com/office/officeart/2005/8/layout/target3"/>
    <dgm:cxn modelId="{B3892FE5-5B28-45E7-8401-76ADDE49C5F1}" type="presParOf" srcId="{333A1088-737F-45CB-B68E-254E46348037}" destId="{322283A8-4A27-4CDA-BAE3-F381106A9174}" srcOrd="9" destOrd="0" presId="urn:microsoft.com/office/officeart/2005/8/layout/target3"/>
    <dgm:cxn modelId="{7530A132-7235-4F09-AAEB-6AD506AA0AFB}" type="presParOf" srcId="{333A1088-737F-45CB-B68E-254E46348037}" destId="{FFC9F71D-1B4F-4AD9-A4A6-86ADEFC8AF5C}" srcOrd="10" destOrd="0" presId="urn:microsoft.com/office/officeart/2005/8/layout/target3"/>
    <dgm:cxn modelId="{68CA744D-707A-4512-8E6C-F2BC2ACF3DB3}" type="presParOf" srcId="{333A1088-737F-45CB-B68E-254E46348037}" destId="{25B08C86-7E15-44DC-BE7F-FFB55DD49D12}" srcOrd="11" destOrd="0" presId="urn:microsoft.com/office/officeart/2005/8/layout/target3"/>
    <dgm:cxn modelId="{31D55BCA-A0F7-4E6D-B7F9-308F5C395172}" type="presParOf" srcId="{333A1088-737F-45CB-B68E-254E46348037}" destId="{76644BE8-9D7C-4C09-B250-3D10AF48CBB7}" srcOrd="12" destOrd="0" presId="urn:microsoft.com/office/officeart/2005/8/layout/target3"/>
    <dgm:cxn modelId="{90D61B8A-EE70-4D8D-BC02-9F56CC342777}" type="presParOf" srcId="{333A1088-737F-45CB-B68E-254E46348037}" destId="{EE85B701-7295-41C0-BA7A-34D3756A2AE6}" srcOrd="13" destOrd="0" presId="urn:microsoft.com/office/officeart/2005/8/layout/target3"/>
    <dgm:cxn modelId="{9C1AF026-870B-4348-9018-AE3B94A3B528}" type="presParOf" srcId="{333A1088-737F-45CB-B68E-254E46348037}" destId="{8BEBB6EC-1DAA-4CAC-8A25-BC0FCBD5DBD5}" srcOrd="14" destOrd="0" presId="urn:microsoft.com/office/officeart/2005/8/layout/target3"/>
    <dgm:cxn modelId="{0A2B4ABB-A558-4547-B8B6-00F5FF06F3EE}" type="presParOf" srcId="{333A1088-737F-45CB-B68E-254E46348037}" destId="{AED2198E-93D5-4001-81B4-73124B309672}" srcOrd="15" destOrd="0" presId="urn:microsoft.com/office/officeart/2005/8/layout/target3"/>
    <dgm:cxn modelId="{E5736BDD-958A-4F8A-975F-142F448F49DC}" type="presParOf" srcId="{333A1088-737F-45CB-B68E-254E46348037}" destId="{2BE915AB-18AA-4053-B92C-3BFC9ED204BB}" srcOrd="16" destOrd="0" presId="urn:microsoft.com/office/officeart/2005/8/layout/target3"/>
    <dgm:cxn modelId="{091A78FF-3589-4D4F-B94A-5235536A0FDF}" type="presParOf" srcId="{333A1088-737F-45CB-B68E-254E46348037}" destId="{6BB5E863-4638-4E1D-BFDE-399D028AC4ED}" srcOrd="17" destOrd="0" presId="urn:microsoft.com/office/officeart/2005/8/layout/target3"/>
    <dgm:cxn modelId="{446B820F-4EAB-440F-948E-F9042841720C}" type="presParOf" srcId="{333A1088-737F-45CB-B68E-254E46348037}" destId="{5A5FFA88-C948-4069-8E93-59FA12366E83}" srcOrd="18" destOrd="0" presId="urn:microsoft.com/office/officeart/2005/8/layout/target3"/>
    <dgm:cxn modelId="{EA35CC7B-3CA7-47E7-AB06-25794311D4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NÁZEV:VY_32_INOVACE_10:_ČESKÝ 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ČTENÍ S  PÍSMENEM J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PROJEKTU:cz.5.07/1.4.00/21.1262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362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353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474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365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75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339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482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071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44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617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870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896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wmf"/><Relationship Id="rId5" Type="http://schemas.openxmlformats.org/officeDocument/2006/relationships/image" Target="../media/image6.gif"/><Relationship Id="rId10" Type="http://schemas.openxmlformats.org/officeDocument/2006/relationships/image" Target="../media/image11.wmf"/><Relationship Id="rId4" Type="http://schemas.openxmlformats.org/officeDocument/2006/relationships/image" Target="../media/image5.gi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328060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03934"/>
      </p:ext>
    </p:extLst>
  </p:cSld>
  <p:clrMapOvr>
    <a:masterClrMapping/>
  </p:clrMapOvr>
  <p:transition spd="slow" advTm="9386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4508" y="1076788"/>
            <a:ext cx="671387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Písmeno J</a:t>
            </a:r>
          </a:p>
          <a:p>
            <a:r>
              <a:rPr lang="cs-CZ" dirty="0" smtClean="0"/>
              <a:t>Spojování slabiky  s obrázkem</a:t>
            </a:r>
          </a:p>
          <a:p>
            <a:r>
              <a:rPr lang="cs-CZ" dirty="0" smtClean="0"/>
              <a:t>Čtení slov a vět s písmenem J</a:t>
            </a:r>
          </a:p>
          <a:p>
            <a:r>
              <a:rPr lang="cs-CZ" dirty="0" smtClean="0"/>
              <a:t>žáci </a:t>
            </a:r>
            <a:r>
              <a:rPr lang="cs-CZ" dirty="0"/>
              <a:t>pracují na interaktivní tabuli fixem</a:t>
            </a:r>
            <a:br>
              <a:rPr lang="cs-CZ" dirty="0"/>
            </a:br>
            <a:r>
              <a:rPr lang="cs-CZ" dirty="0"/>
              <a:t> správné řešení se objeví po kliknutí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54447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634399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Jeden ježek ježatý,</a:t>
            </a:r>
          </a:p>
          <a:p>
            <a:r>
              <a:rPr lang="cs-CZ" sz="4000" dirty="0" smtClean="0"/>
              <a:t>Vyrazil si s </a:t>
            </a:r>
            <a:r>
              <a:rPr lang="cs-CZ" sz="4000" dirty="0" err="1" smtClean="0"/>
              <a:t>ježčaty</a:t>
            </a:r>
            <a:r>
              <a:rPr lang="cs-CZ" sz="4000" dirty="0" smtClean="0"/>
              <a:t>.</a:t>
            </a:r>
          </a:p>
          <a:p>
            <a:r>
              <a:rPr lang="cs-CZ" sz="4000" dirty="0" smtClean="0"/>
              <a:t>Proto že byl pomalý,</a:t>
            </a:r>
          </a:p>
          <a:p>
            <a:r>
              <a:rPr lang="cs-CZ" sz="4000" dirty="0" smtClean="0"/>
              <a:t>Všichni jsme ho dohnali.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476673"/>
            <a:ext cx="2170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Hledej  </a:t>
            </a:r>
            <a:r>
              <a:rPr lang="cs-CZ" sz="3200" dirty="0" smtClean="0">
                <a:solidFill>
                  <a:srgbClr val="FF0000"/>
                </a:solidFill>
              </a:rPr>
              <a:t> J  </a:t>
            </a:r>
            <a:r>
              <a:rPr lang="cs-CZ" sz="3200" dirty="0" err="1" smtClean="0">
                <a:solidFill>
                  <a:srgbClr val="0070C0"/>
                </a:solidFill>
              </a:rPr>
              <a:t>j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08C1\AppData\Local\Microsoft\Windows\Temporary Internet Files\Content.IE5\S7687CZ2\MC900346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398" y="769060"/>
            <a:ext cx="3168352" cy="2464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C1\AppData\Local\Microsoft\Windows\Temporary Internet Files\Content.IE5\S7687CZ2\MC900346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733" y="4552856"/>
            <a:ext cx="1361330" cy="1058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C1\AppData\Local\Microsoft\Windows\Temporary Internet Files\Content.IE5\S7687CZ2\MC900346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161" y="5634531"/>
            <a:ext cx="1098525" cy="854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C1\AppData\Local\Microsoft\Windows\Temporary Internet Files\Content.IE5\S7687CZ2\MC900346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952062"/>
            <a:ext cx="1278890" cy="994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C1\AppData\Local\Microsoft\Windows\Temporary Internet Files\Content.IE5\S7687CZ2\MC9003469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146" y="5449408"/>
            <a:ext cx="1410361" cy="1096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02838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08C1\AppData\Local\Microsoft\Windows\Temporary Internet Files\Content.IE5\A2754ZST\MM9001782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425" y="500221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C1\AppData\Local\Microsoft\Windows\Temporary Internet Files\Content.IE5\A2754ZST\MM9001782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425" y="134076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C1\AppData\Local\Microsoft\Windows\Temporary Internet Files\Content.IE5\A2754ZST\MM9001782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275" y="454342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C1\AppData\Local\Microsoft\Windows\Temporary Internet Files\Content.IE5\A2754ZST\MM9001782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689" y="180152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C1\AppData\Local\Microsoft\Windows\Temporary Internet Files\Content.IE5\A2754ZST\MM90017821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32" y="314096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08C1\AppData\Local\Microsoft\Windows\Temporary Internet Files\Content.IE5\K0O7W0UI\MM9001782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050" y="178897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08C1\AppData\Local\Microsoft\Windows\Temporary Internet Files\Content.IE5\YYPZW21M\MM90017822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906" y="314096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08C1\AppData\Local\Microsoft\Windows\Temporary Internet Files\Content.IE5\A2754ZST\MM90017822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00221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08C1\AppData\Local\Microsoft\Windows\Temporary Internet Files\Content.IE5\S7687CZ2\MM90017821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4358" y="135520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08C1\AppData\Local\Microsoft\Windows\Temporary Internet Files\Content.IE5\DE4CGPLA\MM90017821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568" y="454342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692696"/>
            <a:ext cx="39196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Spoj  slabiku a obrázek.</a:t>
            </a:r>
            <a:endParaRPr lang="cs-CZ" sz="2800" dirty="0"/>
          </a:p>
        </p:txBody>
      </p:sp>
      <p:pic>
        <p:nvPicPr>
          <p:cNvPr id="3079" name="Picture 7" descr="C:\Users\08C1\AppData\Local\Microsoft\Windows\Temporary Internet Files\Content.IE5\DE4CGPLA\MC9003469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62450"/>
            <a:ext cx="1831975" cy="120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A2754ZST\MC90029551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666" y="4920674"/>
            <a:ext cx="1360865" cy="132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08C1\AppData\Local\Microsoft\Windows\Temporary Internet Files\Content.IE5\A2754ZST\MC90012323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707" y="3920421"/>
            <a:ext cx="1789320" cy="210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08C1\AppData\Local\Microsoft\Windows\Temporary Internet Files\Content.IE5\S7687CZ2\MC90029047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647" y="2455720"/>
            <a:ext cx="1401763" cy="127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78656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48680"/>
            <a:ext cx="8576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ČTI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240251"/>
            <a:ext cx="963966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To je  les                   to je pes.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Tu je                          tu je                              .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Toto  je                       toto  je                             .                       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Users\08C1\AppData\Local\Microsoft\Windows\Temporary Internet Files\Content.IE5\YYPZW21M\MP900409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736509"/>
            <a:ext cx="1788819" cy="1193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A2754ZST\MC9003358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19880" y="2542625"/>
            <a:ext cx="1168896" cy="212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70848"/>
            <a:ext cx="1744663" cy="183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K0O7W0UI\MC9003458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520853"/>
            <a:ext cx="2022475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AM1I8PN9\MP900180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713" y="4983134"/>
            <a:ext cx="2284715" cy="1500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73490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C1\AppData\Local\Microsoft\Windows\Temporary Internet Files\Content.IE5\A2754ZST\MC9004417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6183" y="548680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980728"/>
            <a:ext cx="4034935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Jula jí                  .</a:t>
            </a:r>
          </a:p>
          <a:p>
            <a:r>
              <a:rPr lang="cs-CZ" sz="4400" dirty="0" smtClean="0"/>
              <a:t>  </a:t>
            </a:r>
          </a:p>
          <a:p>
            <a:r>
              <a:rPr lang="cs-CZ" sz="4400" dirty="0" smtClean="0"/>
              <a:t>    </a:t>
            </a:r>
          </a:p>
          <a:p>
            <a:r>
              <a:rPr lang="cs-CZ" sz="4400" dirty="0" smtClean="0"/>
              <a:t>Ema jí                 .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r>
              <a:rPr lang="cs-CZ" sz="4400" dirty="0" smtClean="0"/>
              <a:t>Jola jí                  .</a:t>
            </a:r>
          </a:p>
          <a:p>
            <a:endParaRPr lang="cs-CZ" sz="4400" dirty="0"/>
          </a:p>
        </p:txBody>
      </p:sp>
      <p:pic>
        <p:nvPicPr>
          <p:cNvPr id="2051" name="Picture 3" descr="C:\Users\08C1\AppData\Local\Microsoft\Windows\Temporary Internet Files\Content.IE5\A2754ZST\MC9004118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64756">
            <a:off x="2218668" y="2595876"/>
            <a:ext cx="2188871" cy="1601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YYPZW21M\MP900425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785" y="4454089"/>
            <a:ext cx="1742939" cy="174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7492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64704"/>
            <a:ext cx="603041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/>
              <a:t>Jíte                            ?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r>
              <a:rPr lang="cs-CZ" sz="4400" dirty="0" smtClean="0"/>
              <a:t>Jíte                            ? 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r>
              <a:rPr lang="cs-CZ" sz="4400" dirty="0" smtClean="0"/>
              <a:t>Jíte                            ?                  </a:t>
            </a:r>
            <a:endParaRPr lang="cs-CZ" sz="4400" dirty="0"/>
          </a:p>
        </p:txBody>
      </p:sp>
      <p:pic>
        <p:nvPicPr>
          <p:cNvPr id="3" name="Picture 6" descr="C:\Users\08C1\AppData\Local\Microsoft\Windows\Temporary Internet Files\Content.IE5\S7687CZ2\MC9003054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618" y="514725"/>
            <a:ext cx="1766887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08C1\AppData\Local\Microsoft\Windows\Temporary Internet Files\Content.IE5\LDOPNIE0\MC9004418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7908" y="2391931"/>
            <a:ext cx="1986309" cy="157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Users\08C1\AppData\Local\Microsoft\Windows\Temporary Internet Files\Content.IE5\DE4CGPLA\MC9004417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582823"/>
            <a:ext cx="1508689" cy="1508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66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817581" y="548681"/>
            <a:ext cx="7175351" cy="258361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260648"/>
            <a:ext cx="8136903" cy="6192688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5.12.2011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2795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126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10</cp:revision>
  <dcterms:created xsi:type="dcterms:W3CDTF">2011-12-08T22:40:27Z</dcterms:created>
  <dcterms:modified xsi:type="dcterms:W3CDTF">2012-12-08T09:22:04Z</dcterms:modified>
</cp:coreProperties>
</file>