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6" r:id="rId4"/>
    <p:sldId id="264" r:id="rId5"/>
    <p:sldId id="260" r:id="rId6"/>
    <p:sldId id="261" r:id="rId7"/>
    <p:sldId id="262" r:id="rId8"/>
    <p:sldId id="265" r:id="rId9"/>
    <p:sldId id="263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NÁZEV:VY_32_INOVACE_11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OPAKOVÁNÍ DO 10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EEC0B3-1ABA-485F-A582-D6535758716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323357B-6B3F-4FFF-8166-814A16B1EBAA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4604A62-3266-47F9-92BB-BEDF4E3EE67A}" type="presOf" srcId="{B651F6E3-6281-48DB-9319-2AEAFDAE7572}" destId="{6BB5E863-4638-4E1D-BFDE-399D028AC4ED}" srcOrd="1" destOrd="0" presId="urn:microsoft.com/office/officeart/2005/8/layout/target3"/>
    <dgm:cxn modelId="{2B4AB2A2-EC00-4451-BDD7-677A607DEA95}" type="presOf" srcId="{4C35D32F-0EAB-4CD7-82EE-45574DC2A586}" destId="{8BEBB6EC-1DAA-4CAC-8A25-BC0FCBD5DBD5}" srcOrd="0" destOrd="0" presId="urn:microsoft.com/office/officeart/2005/8/layout/target3"/>
    <dgm:cxn modelId="{1CED25BA-7CFA-4F4C-A378-5349F37238B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1D3CB8-49D8-46F2-9B56-28E1A60374D6}" type="presOf" srcId="{B651F6E3-6281-48DB-9319-2AEAFDAE7572}" destId="{619D679B-A015-4ECF-8348-D1034C574F40}" srcOrd="0" destOrd="0" presId="urn:microsoft.com/office/officeart/2005/8/layout/target3"/>
    <dgm:cxn modelId="{7B4D4641-AF9C-4C1A-9853-2FF406B42D27}" type="presOf" srcId="{D1D4F407-5343-4D3F-B5B9-D407B03CAEB4}" destId="{D005CE8C-CC26-4C3E-AC11-E15060ECD759}" srcOrd="0" destOrd="0" presId="urn:microsoft.com/office/officeart/2005/8/layout/target3"/>
    <dgm:cxn modelId="{648C4335-4E91-47DB-9926-AEBED16277C9}" type="presOf" srcId="{D1D4F407-5343-4D3F-B5B9-D407B03CAEB4}" destId="{AED2198E-93D5-4001-81B4-73124B309672}" srcOrd="1" destOrd="0" presId="urn:microsoft.com/office/officeart/2005/8/layout/target3"/>
    <dgm:cxn modelId="{7B65D0F8-880D-43CE-9B43-D7E50E5543A0}" type="presOf" srcId="{D1B46980-6531-4606-95E6-44980827E919}" destId="{2BE915AB-18AA-4053-B92C-3BFC9ED204BB}" srcOrd="1" destOrd="0" presId="urn:microsoft.com/office/officeart/2005/8/layout/target3"/>
    <dgm:cxn modelId="{D2F79F11-0A03-4B35-9663-F76F3A85C97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041A34-C611-4B4E-8DE4-D4B392634A32}" type="presOf" srcId="{757F3AB3-0718-4624-B441-E567A8F0AB56}" destId="{333A1088-737F-45CB-B68E-254E46348037}" srcOrd="0" destOrd="0" presId="urn:microsoft.com/office/officeart/2005/8/layout/target3"/>
    <dgm:cxn modelId="{BD671B17-4105-4841-B063-EAF85B62727F}" type="presParOf" srcId="{333A1088-737F-45CB-B68E-254E46348037}" destId="{F5ABB229-8D3B-4694-996A-96F23CF14429}" srcOrd="0" destOrd="0" presId="urn:microsoft.com/office/officeart/2005/8/layout/target3"/>
    <dgm:cxn modelId="{65DF93BE-1B68-4649-A981-02E46C6B7531}" type="presParOf" srcId="{333A1088-737F-45CB-B68E-254E46348037}" destId="{F41139FD-01EE-4571-8B17-4FB00FC51163}" srcOrd="1" destOrd="0" presId="urn:microsoft.com/office/officeart/2005/8/layout/target3"/>
    <dgm:cxn modelId="{3E8BFA0A-D0EE-4B5C-8ECD-30BBAAE5D6D9}" type="presParOf" srcId="{333A1088-737F-45CB-B68E-254E46348037}" destId="{D005CE8C-CC26-4C3E-AC11-E15060ECD759}" srcOrd="2" destOrd="0" presId="urn:microsoft.com/office/officeart/2005/8/layout/target3"/>
    <dgm:cxn modelId="{E2F3D98F-2DBD-4CC7-84B8-B4C67B424695}" type="presParOf" srcId="{333A1088-737F-45CB-B68E-254E46348037}" destId="{2C702D82-9B77-49B7-9568-BB8EB47C3372}" srcOrd="3" destOrd="0" presId="urn:microsoft.com/office/officeart/2005/8/layout/target3"/>
    <dgm:cxn modelId="{74E99E38-A296-4702-9B86-B3197832D02C}" type="presParOf" srcId="{333A1088-737F-45CB-B68E-254E46348037}" destId="{A52A0455-90FF-4808-ABD0-F02540D31D5A}" srcOrd="4" destOrd="0" presId="urn:microsoft.com/office/officeart/2005/8/layout/target3"/>
    <dgm:cxn modelId="{51D9ACA1-FD0C-49DD-A881-13DDF22E84A8}" type="presParOf" srcId="{333A1088-737F-45CB-B68E-254E46348037}" destId="{6140AFEC-043D-4C43-A2F9-D0F5331DF3A3}" srcOrd="5" destOrd="0" presId="urn:microsoft.com/office/officeart/2005/8/layout/target3"/>
    <dgm:cxn modelId="{BB207A5F-C944-4CFA-AD75-3C36DE08A3EF}" type="presParOf" srcId="{333A1088-737F-45CB-B68E-254E46348037}" destId="{9358AC05-5D7D-4327-9F80-1AD486AEA664}" srcOrd="6" destOrd="0" presId="urn:microsoft.com/office/officeart/2005/8/layout/target3"/>
    <dgm:cxn modelId="{7C3004A5-3E05-4949-B39F-D09C11BF8109}" type="presParOf" srcId="{333A1088-737F-45CB-B68E-254E46348037}" destId="{313FC574-E1CD-4FB4-B054-0B805CE0447D}" srcOrd="7" destOrd="0" presId="urn:microsoft.com/office/officeart/2005/8/layout/target3"/>
    <dgm:cxn modelId="{7B574A23-5FA4-4E59-B146-DF47B7332FF4}" type="presParOf" srcId="{333A1088-737F-45CB-B68E-254E46348037}" destId="{619D679B-A015-4ECF-8348-D1034C574F40}" srcOrd="8" destOrd="0" presId="urn:microsoft.com/office/officeart/2005/8/layout/target3"/>
    <dgm:cxn modelId="{C3DAC024-1964-4DAF-8980-5A3C8B7BA0F5}" type="presParOf" srcId="{333A1088-737F-45CB-B68E-254E46348037}" destId="{322283A8-4A27-4CDA-BAE3-F381106A9174}" srcOrd="9" destOrd="0" presId="urn:microsoft.com/office/officeart/2005/8/layout/target3"/>
    <dgm:cxn modelId="{4BFCBE7A-D232-4387-8038-70DCC18A2456}" type="presParOf" srcId="{333A1088-737F-45CB-B68E-254E46348037}" destId="{FFC9F71D-1B4F-4AD9-A4A6-86ADEFC8AF5C}" srcOrd="10" destOrd="0" presId="urn:microsoft.com/office/officeart/2005/8/layout/target3"/>
    <dgm:cxn modelId="{44EA2937-4595-4818-8D77-0E844B2DDDAC}" type="presParOf" srcId="{333A1088-737F-45CB-B68E-254E46348037}" destId="{25B08C86-7E15-44DC-BE7F-FFB55DD49D12}" srcOrd="11" destOrd="0" presId="urn:microsoft.com/office/officeart/2005/8/layout/target3"/>
    <dgm:cxn modelId="{8659FEDA-FC1C-40CB-9EFF-0195129F0007}" type="presParOf" srcId="{333A1088-737F-45CB-B68E-254E46348037}" destId="{76644BE8-9D7C-4C09-B250-3D10AF48CBB7}" srcOrd="12" destOrd="0" presId="urn:microsoft.com/office/officeart/2005/8/layout/target3"/>
    <dgm:cxn modelId="{E34BBDBC-DB46-441A-B47E-3E8D00A5E797}" type="presParOf" srcId="{333A1088-737F-45CB-B68E-254E46348037}" destId="{EE85B701-7295-41C0-BA7A-34D3756A2AE6}" srcOrd="13" destOrd="0" presId="urn:microsoft.com/office/officeart/2005/8/layout/target3"/>
    <dgm:cxn modelId="{EDDF6D94-18B2-40F5-853C-94AEDD91775D}" type="presParOf" srcId="{333A1088-737F-45CB-B68E-254E46348037}" destId="{8BEBB6EC-1DAA-4CAC-8A25-BC0FCBD5DBD5}" srcOrd="14" destOrd="0" presId="urn:microsoft.com/office/officeart/2005/8/layout/target3"/>
    <dgm:cxn modelId="{96D424F7-95C7-47A1-B33B-34ECB0769ECA}" type="presParOf" srcId="{333A1088-737F-45CB-B68E-254E46348037}" destId="{AED2198E-93D5-4001-81B4-73124B309672}" srcOrd="15" destOrd="0" presId="urn:microsoft.com/office/officeart/2005/8/layout/target3"/>
    <dgm:cxn modelId="{0B5711FD-9427-4D8D-94FF-1E2807879A26}" type="presParOf" srcId="{333A1088-737F-45CB-B68E-254E46348037}" destId="{2BE915AB-18AA-4053-B92C-3BFC9ED204BB}" srcOrd="16" destOrd="0" presId="urn:microsoft.com/office/officeart/2005/8/layout/target3"/>
    <dgm:cxn modelId="{3BAA0C51-4E72-4B27-9DA2-AD9C6028BEF8}" type="presParOf" srcId="{333A1088-737F-45CB-B68E-254E46348037}" destId="{6BB5E863-4638-4E1D-BFDE-399D028AC4ED}" srcOrd="17" destOrd="0" presId="urn:microsoft.com/office/officeart/2005/8/layout/target3"/>
    <dgm:cxn modelId="{B48C477D-B280-4A8E-AF71-745F6214485C}" type="presParOf" srcId="{333A1088-737F-45CB-B68E-254E46348037}" destId="{5A5FFA88-C948-4069-8E93-59FA12366E83}" srcOrd="18" destOrd="0" presId="urn:microsoft.com/office/officeart/2005/8/layout/target3"/>
    <dgm:cxn modelId="{087ECBC3-587E-4CE8-BC0B-ED196F9267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NÁZEV:VY_32_INOVACE_11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OPAKOVÁNÍ DO 10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10F20FA-31B6-48FC-8AE2-71ABEBDCC897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e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emf"/><Relationship Id="rId4" Type="http://schemas.openxmlformats.org/officeDocument/2006/relationships/image" Target="../media/image15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jpe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wmf"/><Relationship Id="rId9" Type="http://schemas.openxmlformats.org/officeDocument/2006/relationships/image" Target="../media/image27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9.wmf"/><Relationship Id="rId7" Type="http://schemas.openxmlformats.org/officeDocument/2006/relationships/image" Target="../media/image32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9" Type="http://schemas.openxmlformats.org/officeDocument/2006/relationships/image" Target="../media/image3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63697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00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899592" y="548680"/>
            <a:ext cx="6769621" cy="403284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Litr</a:t>
            </a:r>
          </a:p>
          <a:p>
            <a:r>
              <a:rPr lang="cs-CZ" sz="2400" dirty="0" smtClean="0"/>
              <a:t>Druhy a využití</a:t>
            </a:r>
          </a:p>
          <a:p>
            <a:r>
              <a:rPr lang="cs-CZ" sz="2400" dirty="0" smtClean="0"/>
              <a:t>Co měříme v litrech</a:t>
            </a:r>
          </a:p>
          <a:p>
            <a:r>
              <a:rPr lang="cs-CZ" sz="2400" dirty="0" smtClean="0"/>
              <a:t>Příklady a slovní úlohy</a:t>
            </a:r>
          </a:p>
          <a:p>
            <a:endParaRPr lang="cs-CZ" sz="2400" dirty="0" smtClean="0"/>
          </a:p>
          <a:p>
            <a:r>
              <a:rPr lang="cs-CZ" sz="2400" dirty="0" smtClean="0"/>
              <a:t>Žáci pracují na interaktivní tabuli fixem</a:t>
            </a:r>
          </a:p>
          <a:p>
            <a:r>
              <a:rPr lang="cs-CZ" sz="2400" dirty="0" smtClean="0"/>
              <a:t>Správné řešení se objeví po kliknutí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10009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08C1\AppData\Local\Microsoft\Windows\Temporary Internet Files\Content.IE5\YYPZW21M\MC900340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772" y="188640"/>
            <a:ext cx="1643177" cy="1957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A2754ZST\MP9003876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883" y="4622268"/>
            <a:ext cx="2482434" cy="1770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AM1I8PN9\MP9001754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459" y="2365493"/>
            <a:ext cx="1238477" cy="184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K0O7W0UI\MP9001754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259" y="202464"/>
            <a:ext cx="1456440" cy="216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188640"/>
            <a:ext cx="3384376" cy="153888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LITR</a:t>
            </a:r>
          </a:p>
          <a:p>
            <a:pPr algn="ctr"/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NÁDOBY</a:t>
            </a:r>
            <a:endParaRPr lang="cs-CZ" sz="4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35" name="Picture 11" descr="C:\Users\08C1\AppData\Local\Microsoft\Windows\Temporary Internet Files\Content.IE5\DE4CGPLA\MC900312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901" y="358284"/>
            <a:ext cx="825703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A2754ZST\MC9003488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32" y="2339111"/>
            <a:ext cx="1041502" cy="184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08C1\AppData\Local\Microsoft\Windows\Temporary Internet Files\Content.IE5\DE4CGPLA\MC9002863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455" y="4941168"/>
            <a:ext cx="2306442" cy="165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3" descr="C:\Users\08C1\AppData\Local\Microsoft\Windows\Temporary Internet Files\Content.IE5\A2754ZST\MC900433833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887" y="279369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5" descr="C:\Users\08C1\AppData\Local\Microsoft\Windows\Temporary Internet Files\Content.IE5\A2754ZST\MC90022105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692" y="2551085"/>
            <a:ext cx="1457036" cy="163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08C1\AppData\Local\Microsoft\Windows\Temporary Internet Files\Content.IE5\A2754ZST\MP90017834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012" y="2818878"/>
            <a:ext cx="1821875" cy="273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865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08C1\AppData\Local\Microsoft\Windows\Temporary Internet Files\Content.IE5\AM1I8PN9\MP9004095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353" y="340474"/>
            <a:ext cx="6257647" cy="633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 rot="10800000" flipV="1">
            <a:off x="0" y="332656"/>
            <a:ext cx="3995936" cy="4608512"/>
          </a:xfrm>
        </p:spPr>
        <p:txBody>
          <a:bodyPr>
            <a:normAutofit fontScale="90000"/>
          </a:bodyPr>
          <a:lstStyle/>
          <a:p>
            <a:r>
              <a:rPr lang="cs-CZ" i="1" dirty="0">
                <a:solidFill>
                  <a:srgbClr val="0070C0"/>
                </a:solidFill>
              </a:rPr>
              <a:t>Nádoby na měření  objemu v litrech se jmenují </a:t>
            </a:r>
            <a:r>
              <a:rPr lang="cs-CZ" i="1" dirty="0">
                <a:solidFill>
                  <a:srgbClr val="C00000"/>
                </a:solidFill>
              </a:rPr>
              <a:t>odměrné válce.</a:t>
            </a:r>
            <a:br>
              <a:rPr lang="cs-CZ" i="1" dirty="0">
                <a:solidFill>
                  <a:srgbClr val="C00000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951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08C1\AppData\Local\Microsoft\Windows\Temporary Internet Files\Content.IE5\YYPZW21M\MC900233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96" y="1043049"/>
            <a:ext cx="2207537" cy="277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LDOPNIE0\MC9004062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52547"/>
            <a:ext cx="2304256" cy="231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33510"/>
            <a:ext cx="1726291" cy="1658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396" y="4643735"/>
            <a:ext cx="1063136" cy="1701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 descr="C:\Users\08C1\AppData\Local\Microsoft\Windows\Temporary Internet Files\Content.IE5\LDOPNIE0\MC90043385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020" y="466160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08C1\AppData\Local\Microsoft\Windows\Temporary Internet Files\Content.IE5\S7687CZ2\MC9003910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952" y="4041689"/>
            <a:ext cx="2668417" cy="251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313804"/>
            <a:ext cx="2219325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765175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Kdo musí odměřovat litry?</a:t>
            </a:r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734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8640"/>
            <a:ext cx="820016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nakupujeme na litry?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08C1\AppData\Local\Microsoft\Windows\Temporary Internet Files\Content.IE5\S7687CZ2\MC90044179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2841" y="1034988"/>
            <a:ext cx="2023120" cy="20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C1\AppData\Local\Microsoft\Windows\Temporary Internet Files\Content.IE5\AM1I8PN9\MP90034169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926215"/>
            <a:ext cx="1951112" cy="273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C1\AppData\Local\Microsoft\Windows\Temporary Internet Files\Content.IE5\LDOPNIE0\MC9003488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551" y="4668869"/>
            <a:ext cx="1339596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LDOPNIE0\MC90044174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5793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08C1\AppData\Local\Microsoft\Windows\Temporary Internet Files\Content.IE5\YYPZW21M\MC9002807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19" y="4053492"/>
            <a:ext cx="2260349" cy="248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08C1\AppData\Local\Microsoft\Windows\Temporary Internet Files\Content.IE5\7IACVERO\MC90044175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517" y="1111970"/>
            <a:ext cx="2021287" cy="202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08C1\AppData\Local\Microsoft\Windows\Temporary Internet Files\Content.IE5\S7687CZ2\MC9002326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94" y="1590823"/>
            <a:ext cx="1319230" cy="2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547" y="1285970"/>
            <a:ext cx="2561605" cy="2717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990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5316" y="260649"/>
            <a:ext cx="734822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Podtrhni, co měříme v litrech.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Mléko,               , šťávu,                 ,limonádu,</a:t>
            </a:r>
          </a:p>
          <a:p>
            <a:endParaRPr lang="cs-CZ" sz="3600" i="1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                    ,           , benzín,                  , olej, </a:t>
            </a:r>
          </a:p>
          <a:p>
            <a:endParaRPr lang="cs-CZ" sz="3600" i="1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 vodu, naftu, pivo,                , </a:t>
            </a:r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1835696" y="1556792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máslo</a:t>
            </a:r>
            <a:endParaRPr lang="cs-CZ" sz="3600" i="1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4716016" y="155679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mouku</a:t>
            </a:r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-1" y="3212976"/>
            <a:ext cx="2714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 pomeranče</a:t>
            </a:r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2843806" y="3169136"/>
            <a:ext cx="936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sůl</a:t>
            </a:r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5220072" y="3220492"/>
            <a:ext cx="1800200" cy="646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rohlíky</a:t>
            </a:r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4120546" y="4872434"/>
            <a:ext cx="1304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prkna</a:t>
            </a:r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4840360"/>
            <a:ext cx="2503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brambory</a:t>
            </a:r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08C1\AppData\Local\Microsoft\Windows\Temporary Internet Files\Content.IE5\LDOPNIE0\MC9004118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154880"/>
            <a:ext cx="1023820" cy="117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YYPZW21M\MC9002507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517" y="3785945"/>
            <a:ext cx="486924" cy="108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C1\AppData\Local\Microsoft\Windows\Temporary Internet Files\Content.IE5\7IACVERO\MC9004347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291" y="2117322"/>
            <a:ext cx="1252508" cy="125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K0O7W0UI\MC9004417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6" y="5309526"/>
            <a:ext cx="1256943" cy="1256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S7687CZ2\MC90044175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52" y="2083144"/>
            <a:ext cx="1249129" cy="124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C1\AppData\Local\Microsoft\Windows\Temporary Internet Files\Content.IE5\DE4CGPLA\MC9004124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52" y="516848"/>
            <a:ext cx="965596" cy="107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7IACVERO\MC90044175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09526"/>
            <a:ext cx="1315852" cy="131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C1\AppData\Local\Microsoft\Windows\Temporary Internet Files\Content.IE5\K0O7W0UI\MC9003052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3795073"/>
            <a:ext cx="1213434" cy="104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3413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476672"/>
            <a:ext cx="626469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Maminka koupila  2 l džusu, 4l limonády a 3l mléka.</a:t>
            </a:r>
          </a:p>
          <a:p>
            <a:r>
              <a:rPr lang="cs-CZ" sz="2800" dirty="0" smtClean="0"/>
              <a:t>Kolik litrů tekutin  maminka koupila?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428999"/>
            <a:ext cx="794520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Výpočet:  ____________________</a:t>
            </a:r>
          </a:p>
          <a:p>
            <a:endParaRPr lang="cs-CZ" sz="3200" dirty="0" smtClean="0"/>
          </a:p>
          <a:p>
            <a:r>
              <a:rPr lang="cs-CZ" sz="3200" dirty="0" smtClean="0"/>
              <a:t>Odpověď: ____________________</a:t>
            </a:r>
          </a:p>
          <a:p>
            <a:endParaRPr lang="cs-CZ" sz="3200" dirty="0"/>
          </a:p>
          <a:p>
            <a:r>
              <a:rPr lang="cs-CZ" sz="3200" dirty="0" smtClean="0"/>
              <a:t>____________________________.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98051" y="3211071"/>
            <a:ext cx="29386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2l + 4l  + 3l = 9l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08C1\AppData\Local\Microsoft\Windows\Temporary Internet Files\Content.IE5\LDOPNIE0\MC9002326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375"/>
            <a:ext cx="1676400" cy="255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08C1\AppData\Local\Microsoft\Windows\Temporary Internet Files\Content.IE5\LDOPNIE0\MC9002326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45" y="585987"/>
            <a:ext cx="1676400" cy="255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DE4CGPLA\MC9003465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793" y="1903891"/>
            <a:ext cx="979818" cy="1362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08C1\AppData\Local\Microsoft\Windows\Temporary Internet Files\Content.IE5\DE4CGPLA\MC9003465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551" y="1903891"/>
            <a:ext cx="979818" cy="1362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S7687CZ2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104" y="5157192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08C1\AppData\Local\Microsoft\Windows\Temporary Internet Files\Content.IE5\S7687CZ2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508" y="4706271"/>
            <a:ext cx="1542062" cy="1542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08C1\AppData\Local\Microsoft\Windows\Temporary Internet Files\Content.IE5\S7687CZ2\MC9004417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611" y="4149080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62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181056"/>
            <a:ext cx="352839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Vypočítej!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9" y="116632"/>
            <a:ext cx="352839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Čti a opiš!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980728"/>
            <a:ext cx="89455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3l           8l          15l         11l          20l        6l         1l</a:t>
            </a:r>
          </a:p>
          <a:p>
            <a:r>
              <a:rPr lang="cs-CZ" sz="3600" i="1" dirty="0" smtClean="0">
                <a:solidFill>
                  <a:schemeClr val="accent5">
                    <a:lumMod val="50000"/>
                  </a:schemeClr>
                </a:solidFill>
              </a:rPr>
              <a:t>______________________________________</a:t>
            </a:r>
            <a:endParaRPr lang="cs-CZ" sz="36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30" y="3284984"/>
            <a:ext cx="19666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</a:rPr>
              <a:t>3l + 5l =</a:t>
            </a:r>
          </a:p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</a:rPr>
              <a:t>7l + 2l =</a:t>
            </a:r>
          </a:p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</a:rPr>
              <a:t>9l – 4l =</a:t>
            </a:r>
          </a:p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</a:rPr>
              <a:t>8l – 2l = </a:t>
            </a:r>
            <a:endParaRPr lang="cs-CZ" sz="4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3284984"/>
            <a:ext cx="31683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</a:rPr>
              <a:t>4l + 16l =</a:t>
            </a:r>
          </a:p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</a:rPr>
              <a:t>11l +  5l =</a:t>
            </a:r>
          </a:p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</a:rPr>
              <a:t>18l – 3l =</a:t>
            </a:r>
          </a:p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</a:rPr>
              <a:t>20l – 6l =</a:t>
            </a:r>
            <a:endParaRPr lang="cs-CZ" sz="4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54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04813"/>
            <a:ext cx="8748712" cy="12954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395288" y="2276475"/>
            <a:ext cx="8748712" cy="2322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11.2.2012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36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116</TotalTime>
  <Words>201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Prezentace aplikace PowerPoint</vt:lpstr>
      <vt:lpstr>Prezentace aplikace PowerPoint</vt:lpstr>
      <vt:lpstr>Prezentace aplikace PowerPoint</vt:lpstr>
      <vt:lpstr>Nádoby na měření  objemu v litrech se jmenují odměrné válce. </vt:lpstr>
      <vt:lpstr>Kdo musí odměřovat litry?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18</cp:revision>
  <dcterms:created xsi:type="dcterms:W3CDTF">2012-02-11T20:22:24Z</dcterms:created>
  <dcterms:modified xsi:type="dcterms:W3CDTF">2012-06-17T09:21:35Z</dcterms:modified>
</cp:coreProperties>
</file>