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61" r:id="rId6"/>
    <p:sldId id="262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E397F-68C6-4032-A9EA-81244156D24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35E596-07AB-4693-AC26-DEC7DAC8CA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3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9. 2010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Drobné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ovoce a jejich části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zaměřena na pěstování drobného ovoce – rybíz, angrešt, maliník, ostružiník, jahodník, vinná réva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heel spokes="3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Drobné ovoce a jejich části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9923" t="56053" r="15686" b="920"/>
          <a:stretch>
            <a:fillRect/>
          </a:stretch>
        </p:blipFill>
        <p:spPr>
          <a:xfrm rot="10800000"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0308" t="6823" r="15793" b="49429"/>
          <a:stretch>
            <a:fillRect/>
          </a:stretch>
        </p:blipFill>
        <p:spPr>
          <a:xfrm rot="10800000">
            <a:off x="0" y="214290"/>
            <a:ext cx="9144000" cy="664371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13378" t="6514" r="6255" b="4724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1971" t="56392" r="782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7418" t="52201"/>
          <a:stretch>
            <a:fillRect/>
          </a:stretch>
        </p:blipFill>
        <p:spPr>
          <a:xfrm rot="10740000">
            <a:off x="0" y="-1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9068" b="50880"/>
          <a:stretch>
            <a:fillRect/>
          </a:stretch>
        </p:blipFill>
        <p:spPr>
          <a:xfrm rot="10740000"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Pěstitelské práce v 7. ročníku, A. </a:t>
            </a:r>
            <a:r>
              <a:rPr lang="cs-CZ" dirty="0" err="1" smtClean="0"/>
              <a:t>Milec</a:t>
            </a:r>
            <a:r>
              <a:rPr lang="cs-CZ" dirty="0" smtClean="0"/>
              <a:t>, H. </a:t>
            </a:r>
            <a:r>
              <a:rPr lang="cs-CZ" dirty="0" err="1" smtClean="0"/>
              <a:t>Cimburková</a:t>
            </a:r>
            <a:r>
              <a:rPr lang="cs-CZ" dirty="0" smtClean="0"/>
              <a:t>, R. </a:t>
            </a:r>
            <a:r>
              <a:rPr lang="cs-CZ" dirty="0" err="1" smtClean="0"/>
              <a:t>Halásová</a:t>
            </a:r>
            <a:r>
              <a:rPr lang="cs-CZ" dirty="0" smtClean="0"/>
              <a:t>, J. Hůla, E. </a:t>
            </a:r>
            <a:r>
              <a:rPr lang="cs-CZ" dirty="0" err="1" smtClean="0"/>
              <a:t>Komanová</a:t>
            </a:r>
            <a:r>
              <a:rPr lang="cs-CZ" dirty="0" smtClean="0"/>
              <a:t>, D. </a:t>
            </a:r>
            <a:r>
              <a:rPr lang="cs-CZ" dirty="0" err="1" smtClean="0"/>
              <a:t>Deml</a:t>
            </a:r>
            <a:r>
              <a:rPr lang="cs-CZ" dirty="0" smtClean="0"/>
              <a:t>, nakladatelství SPN</a:t>
            </a:r>
          </a:p>
          <a:p>
            <a:r>
              <a:rPr lang="cs-CZ" dirty="0" smtClean="0"/>
              <a:t>Naskenované obrázky str. 30 - 35</a:t>
            </a:r>
            <a:endParaRPr lang="cs-CZ" dirty="0"/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125</Words>
  <Application>Microsoft Office PowerPoint</Application>
  <PresentationFormat>Předvádění na obrazovce (4:3)</PresentationFormat>
  <Paragraphs>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Drobné ovoce a jejich části</vt:lpstr>
      <vt:lpstr>Snímek 4</vt:lpstr>
      <vt:lpstr>Snímek 5</vt:lpstr>
      <vt:lpstr>Snímek 6</vt:lpstr>
      <vt:lpstr>Snímek 7</vt:lpstr>
      <vt:lpstr>Snímek 8</vt:lpstr>
      <vt:lpstr>Snímek 9</vt:lpstr>
      <vt:lpstr>Zdroj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Drobné ovoce a jejich části</dc:title>
  <dc:subject>Pěstitelství 7</dc:subject>
  <dc:creator>Přibíková</dc:creator>
  <cp:lastModifiedBy>Aleš</cp:lastModifiedBy>
  <cp:revision>7</cp:revision>
  <dcterms:created xsi:type="dcterms:W3CDTF">2011-05-01T17:08:20Z</dcterms:created>
  <dcterms:modified xsi:type="dcterms:W3CDTF">2013-01-28T21:07:37Z</dcterms:modified>
</cp:coreProperties>
</file>