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78" r:id="rId5"/>
    <p:sldId id="279" r:id="rId6"/>
    <p:sldId id="280" r:id="rId7"/>
    <p:sldId id="281" r:id="rId8"/>
    <p:sldId id="28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VY_32_INOVACE_07_Family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Family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8.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VY_32_INOVACE_07_Family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8.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Family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1268224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2893875"/>
              </p:ext>
            </p:extLst>
          </p:nvPr>
        </p:nvGraphicFramePr>
        <p:xfrm>
          <a:off x="457200" y="1600200"/>
          <a:ext cx="8229600" cy="2397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 </a:t>
                      </a:r>
                      <a:r>
                        <a:rPr lang="cs-CZ" baseline="0" dirty="0" smtClean="0"/>
                        <a:t> a r</a:t>
                      </a:r>
                      <a:r>
                        <a:rPr lang="cs-CZ" dirty="0" smtClean="0"/>
                        <a:t>ozšíření slovní zásoby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do slovníčku zapíší nová slovíčka. Za DÚ si připraví fotografii svojí rodiny a popíší jednotlivé členy.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229600" cy="4824536"/>
          </a:xfrm>
        </p:spPr>
        <p:txBody>
          <a:bodyPr>
            <a:normAutofit/>
          </a:bodyPr>
          <a:lstStyle/>
          <a:p>
            <a:r>
              <a:rPr lang="cs-CZ" sz="8000" b="1" dirty="0" smtClean="0"/>
              <a:t>FAMILY</a:t>
            </a:r>
            <a:br>
              <a:rPr lang="cs-CZ" sz="8000" b="1" dirty="0" smtClean="0"/>
            </a:br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6000" b="1" dirty="0"/>
              <a:t/>
            </a:r>
            <a:br>
              <a:rPr lang="cs-CZ" sz="6000" b="1" dirty="0"/>
            </a:br>
            <a:endParaRPr lang="cs-CZ" sz="6000" b="1" dirty="0"/>
          </a:p>
        </p:txBody>
      </p:sp>
      <p:pic>
        <p:nvPicPr>
          <p:cNvPr id="1029" name="Picture 5" descr="C:\Users\X\AppData\Local\Microsoft\Windows\Temporary Internet Files\Content.IE5\NSDEAAJC\MP9004227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20888"/>
            <a:ext cx="3861048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X\AppData\Local\Microsoft\Windows\Temporary Internet Files\Content.IE5\T4Z486A4\MP9004237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905" y="764704"/>
            <a:ext cx="1876583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X\AppData\Local\Microsoft\Windows\Temporary Internet Files\Content.IE5\T4Z486A4\MP9004225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419"/>
            <a:ext cx="1999084" cy="299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X\AppData\Local\Microsoft\Windows\Temporary Internet Files\Content.IE5\ZAVS63D2\MP90043873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077072"/>
            <a:ext cx="1860904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X\AppData\Local\Microsoft\Windows\Temporary Internet Files\Content.IE5\2TN04YLY\MP900409312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97152"/>
            <a:ext cx="2306030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680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chart.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400" b="0" i="1" dirty="0" smtClean="0">
                <a:latin typeface="+mj-lt"/>
              </a:rPr>
              <a:t>MALE</a:t>
            </a:r>
            <a:endParaRPr lang="cs-CZ" sz="4400" b="0" i="1" dirty="0"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Father</a:t>
            </a:r>
            <a:endParaRPr lang="cs-CZ" sz="4000" dirty="0" smtClean="0"/>
          </a:p>
          <a:p>
            <a:r>
              <a:rPr lang="cs-CZ" sz="4000" dirty="0" smtClean="0"/>
              <a:t>Brother</a:t>
            </a:r>
          </a:p>
          <a:p>
            <a:r>
              <a:rPr lang="cs-CZ" sz="4000" dirty="0" err="1" smtClean="0"/>
              <a:t>Husband</a:t>
            </a:r>
            <a:endParaRPr lang="cs-CZ" sz="4000" dirty="0" smtClean="0"/>
          </a:p>
          <a:p>
            <a:r>
              <a:rPr lang="cs-CZ" sz="4000" dirty="0" err="1" smtClean="0"/>
              <a:t>Nephew</a:t>
            </a:r>
            <a:endParaRPr lang="cs-CZ" sz="4000" dirty="0" smtClean="0"/>
          </a:p>
          <a:p>
            <a:r>
              <a:rPr lang="cs-CZ" sz="4000" dirty="0" smtClean="0"/>
              <a:t>Son</a:t>
            </a:r>
          </a:p>
          <a:p>
            <a:endParaRPr lang="cs-CZ" sz="4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400" b="0" i="1" dirty="0" smtClean="0">
                <a:latin typeface="+mj-lt"/>
              </a:rPr>
              <a:t>FEMALE</a:t>
            </a:r>
            <a:endParaRPr lang="cs-CZ" sz="4400" b="0" i="1" dirty="0">
              <a:latin typeface="+mj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2" name="Picture 4" descr="C:\Users\X\AppData\Local\Microsoft\Windows\Temporary Internet Files\Content.IE5\NSDEAAJC\MP9003091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16632"/>
            <a:ext cx="1319219" cy="1973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4303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400" b="0" i="1" dirty="0" smtClean="0">
                <a:latin typeface="+mj-lt"/>
              </a:rPr>
              <a:t>MALE</a:t>
            </a:r>
            <a:endParaRPr lang="cs-CZ" sz="4400" b="0" i="1" dirty="0"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Father</a:t>
            </a:r>
            <a:endParaRPr lang="cs-CZ" sz="4000" dirty="0" smtClean="0"/>
          </a:p>
          <a:p>
            <a:r>
              <a:rPr lang="cs-CZ" sz="4000" dirty="0" smtClean="0"/>
              <a:t>Brother</a:t>
            </a:r>
          </a:p>
          <a:p>
            <a:r>
              <a:rPr lang="cs-CZ" sz="4000" dirty="0" err="1" smtClean="0"/>
              <a:t>Husband</a:t>
            </a:r>
            <a:endParaRPr lang="cs-CZ" sz="4000" dirty="0" smtClean="0"/>
          </a:p>
          <a:p>
            <a:r>
              <a:rPr lang="cs-CZ" sz="4000" dirty="0" err="1" smtClean="0"/>
              <a:t>Nephew</a:t>
            </a:r>
            <a:endParaRPr lang="cs-CZ" sz="4000" dirty="0" smtClean="0"/>
          </a:p>
          <a:p>
            <a:r>
              <a:rPr lang="cs-CZ" sz="4000" dirty="0" smtClean="0"/>
              <a:t>Son</a:t>
            </a:r>
          </a:p>
          <a:p>
            <a:endParaRPr lang="cs-CZ" sz="4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400" b="0" i="1" dirty="0" smtClean="0">
                <a:latin typeface="+mj-lt"/>
              </a:rPr>
              <a:t>FEMALE</a:t>
            </a:r>
            <a:endParaRPr lang="cs-CZ" sz="4400" b="0" i="1" dirty="0">
              <a:latin typeface="+mj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Mother</a:t>
            </a:r>
            <a:endParaRPr lang="cs-CZ" sz="4000" dirty="0" smtClean="0"/>
          </a:p>
          <a:p>
            <a:r>
              <a:rPr lang="cs-CZ" sz="4000" dirty="0" err="1" smtClean="0"/>
              <a:t>Sister</a:t>
            </a:r>
            <a:endParaRPr lang="cs-CZ" sz="4000" dirty="0" smtClean="0"/>
          </a:p>
          <a:p>
            <a:r>
              <a:rPr lang="cs-CZ" sz="4000" dirty="0" err="1" smtClean="0"/>
              <a:t>Wife</a:t>
            </a:r>
            <a:endParaRPr lang="cs-CZ" sz="4000" dirty="0" smtClean="0"/>
          </a:p>
          <a:p>
            <a:r>
              <a:rPr lang="cs-CZ" sz="4000" dirty="0" err="1" smtClean="0"/>
              <a:t>Niece</a:t>
            </a:r>
            <a:endParaRPr lang="cs-CZ" sz="4000" dirty="0" smtClean="0"/>
          </a:p>
          <a:p>
            <a:r>
              <a:rPr lang="cs-CZ" sz="4000" dirty="0" err="1" smtClean="0"/>
              <a:t>Daughter</a:t>
            </a:r>
            <a:endParaRPr lang="cs-CZ" sz="4000" dirty="0"/>
          </a:p>
        </p:txBody>
      </p:sp>
      <p:pic>
        <p:nvPicPr>
          <p:cNvPr id="2052" name="Picture 4" descr="C:\Users\X\AppData\Local\Microsoft\Windows\Temporary Internet Files\Content.IE5\NSDEAAJC\MP9003091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16632"/>
            <a:ext cx="1319219" cy="1973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95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these </a:t>
            </a:r>
            <a:r>
              <a:rPr lang="cs-CZ" dirty="0" err="1" smtClean="0"/>
              <a:t>relatives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400" b="0" i="1" dirty="0" smtClean="0">
                <a:latin typeface="+mj-lt"/>
              </a:rPr>
              <a:t>MALE</a:t>
            </a:r>
            <a:endParaRPr lang="cs-CZ" sz="4400" b="0" i="1" dirty="0"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Brother-in-</a:t>
            </a:r>
            <a:r>
              <a:rPr lang="cs-CZ" sz="4400" dirty="0" err="1" smtClean="0"/>
              <a:t>law</a:t>
            </a:r>
            <a:endParaRPr lang="cs-CZ" sz="4400" dirty="0" smtClean="0"/>
          </a:p>
          <a:p>
            <a:r>
              <a:rPr lang="cs-CZ" sz="4400" dirty="0" smtClean="0"/>
              <a:t>Son-in-</a:t>
            </a:r>
            <a:r>
              <a:rPr lang="cs-CZ" sz="4400" dirty="0" err="1" smtClean="0"/>
              <a:t>law</a:t>
            </a:r>
            <a:endParaRPr lang="cs-CZ" sz="4400" dirty="0" smtClean="0"/>
          </a:p>
          <a:p>
            <a:r>
              <a:rPr lang="cs-CZ" sz="4400" dirty="0" err="1" smtClean="0"/>
              <a:t>Grandfather</a:t>
            </a:r>
            <a:endParaRPr lang="cs-CZ" sz="4400" dirty="0" smtClean="0"/>
          </a:p>
          <a:p>
            <a:r>
              <a:rPr lang="cs-CZ" sz="4400" dirty="0" err="1" smtClean="0"/>
              <a:t>Grandson</a:t>
            </a:r>
            <a:endParaRPr lang="cs-CZ" sz="4400" dirty="0" smtClean="0"/>
          </a:p>
          <a:p>
            <a:r>
              <a:rPr lang="cs-CZ" sz="4400" dirty="0" err="1" smtClean="0"/>
              <a:t>Uncle</a:t>
            </a:r>
            <a:endParaRPr lang="cs-CZ" sz="4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400" b="0" i="1" dirty="0" smtClean="0">
                <a:latin typeface="+mj-lt"/>
              </a:rPr>
              <a:t>FEMALE</a:t>
            </a:r>
            <a:endParaRPr lang="cs-CZ" sz="4400" b="0" i="1" dirty="0">
              <a:latin typeface="+mj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2198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400" b="0" i="1" dirty="0" smtClean="0">
                <a:latin typeface="+mj-lt"/>
              </a:rPr>
              <a:t>MALE</a:t>
            </a:r>
            <a:endParaRPr lang="cs-CZ" sz="4400" b="0" i="1" dirty="0"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Brother-in-</a:t>
            </a:r>
            <a:r>
              <a:rPr lang="cs-CZ" sz="4400" dirty="0" err="1" smtClean="0"/>
              <a:t>law</a:t>
            </a:r>
            <a:endParaRPr lang="cs-CZ" sz="4400" dirty="0" smtClean="0"/>
          </a:p>
          <a:p>
            <a:r>
              <a:rPr lang="cs-CZ" sz="4400" dirty="0" smtClean="0"/>
              <a:t>Son-in-</a:t>
            </a:r>
            <a:r>
              <a:rPr lang="cs-CZ" sz="4400" dirty="0" err="1" smtClean="0"/>
              <a:t>law</a:t>
            </a:r>
            <a:endParaRPr lang="cs-CZ" sz="4400" dirty="0" smtClean="0"/>
          </a:p>
          <a:p>
            <a:r>
              <a:rPr lang="cs-CZ" sz="4400" dirty="0" err="1" smtClean="0"/>
              <a:t>Grandfather</a:t>
            </a:r>
            <a:endParaRPr lang="cs-CZ" sz="4400" dirty="0" smtClean="0"/>
          </a:p>
          <a:p>
            <a:r>
              <a:rPr lang="cs-CZ" sz="4400" dirty="0" err="1" smtClean="0"/>
              <a:t>Grandson</a:t>
            </a:r>
            <a:endParaRPr lang="cs-CZ" sz="4400" dirty="0" smtClean="0"/>
          </a:p>
          <a:p>
            <a:r>
              <a:rPr lang="cs-CZ" sz="4400" dirty="0" err="1" smtClean="0"/>
              <a:t>Uncle</a:t>
            </a:r>
            <a:endParaRPr lang="cs-CZ" sz="4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400" b="0" i="1" dirty="0" smtClean="0">
                <a:latin typeface="+mj-lt"/>
              </a:rPr>
              <a:t>FEMALE</a:t>
            </a:r>
            <a:endParaRPr lang="cs-CZ" sz="4400" b="0" i="1" dirty="0">
              <a:latin typeface="+mj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Sister</a:t>
            </a:r>
            <a:r>
              <a:rPr lang="cs-CZ" sz="4000" dirty="0" smtClean="0"/>
              <a:t>-in-</a:t>
            </a:r>
            <a:r>
              <a:rPr lang="cs-CZ" sz="4000" dirty="0" err="1" smtClean="0"/>
              <a:t>law</a:t>
            </a:r>
            <a:endParaRPr lang="cs-CZ" sz="4000" dirty="0" smtClean="0"/>
          </a:p>
          <a:p>
            <a:r>
              <a:rPr lang="cs-CZ" sz="4000" dirty="0" err="1" smtClean="0"/>
              <a:t>Daughter</a:t>
            </a:r>
            <a:r>
              <a:rPr lang="cs-CZ" sz="4000" dirty="0" smtClean="0"/>
              <a:t>-in-</a:t>
            </a:r>
            <a:r>
              <a:rPr lang="cs-CZ" sz="4000" dirty="0" err="1" smtClean="0"/>
              <a:t>law</a:t>
            </a:r>
            <a:endParaRPr lang="cs-CZ" sz="4000" dirty="0" smtClean="0"/>
          </a:p>
          <a:p>
            <a:r>
              <a:rPr lang="cs-CZ" sz="4000" dirty="0" err="1" smtClean="0"/>
              <a:t>Grandmother</a:t>
            </a:r>
            <a:endParaRPr lang="cs-CZ" sz="4000" dirty="0" smtClean="0"/>
          </a:p>
          <a:p>
            <a:r>
              <a:rPr lang="cs-CZ" sz="4000" dirty="0" err="1" smtClean="0"/>
              <a:t>Granddaughter</a:t>
            </a:r>
            <a:endParaRPr lang="cs-CZ" sz="4000" dirty="0" smtClean="0"/>
          </a:p>
          <a:p>
            <a:r>
              <a:rPr lang="cs-CZ" sz="4000" dirty="0" err="1" smtClean="0"/>
              <a:t>Aunt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2078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b="1" dirty="0" smtClean="0"/>
              <a:t>ABOUT YOU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Autofit/>
          </a:bodyPr>
          <a:lstStyle/>
          <a:p>
            <a:r>
              <a:rPr lang="cs-CZ" sz="3600" i="1" dirty="0" err="1" smtClean="0"/>
              <a:t>Write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your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answers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or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ask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another</a:t>
            </a:r>
            <a:r>
              <a:rPr lang="cs-CZ" sz="3600" i="1" dirty="0" smtClean="0"/>
              <a:t> student.</a:t>
            </a:r>
          </a:p>
          <a:p>
            <a:r>
              <a:rPr lang="cs-CZ" sz="3600" dirty="0" smtClean="0"/>
              <a:t>1. </a:t>
            </a:r>
            <a:r>
              <a:rPr lang="cs-CZ" sz="3600" dirty="0" err="1" smtClean="0"/>
              <a:t>How</a:t>
            </a:r>
            <a:r>
              <a:rPr lang="cs-CZ" sz="3600" dirty="0" smtClean="0"/>
              <a:t> many </a:t>
            </a:r>
            <a:r>
              <a:rPr lang="cs-CZ" sz="3600" dirty="0" err="1" smtClean="0"/>
              <a:t>people</a:t>
            </a:r>
            <a:r>
              <a:rPr lang="cs-CZ" sz="3600" dirty="0" smtClean="0"/>
              <a:t> are </a:t>
            </a:r>
            <a:r>
              <a:rPr lang="cs-CZ" sz="3600" dirty="0" err="1" smtClean="0"/>
              <a:t>there</a:t>
            </a:r>
            <a:r>
              <a:rPr lang="cs-CZ" sz="3600" dirty="0" smtClean="0"/>
              <a:t> in </a:t>
            </a:r>
            <a:r>
              <a:rPr lang="cs-CZ" sz="3600" dirty="0" err="1" smtClean="0"/>
              <a:t>your</a:t>
            </a:r>
            <a:r>
              <a:rPr lang="cs-CZ" sz="3600" dirty="0" smtClean="0"/>
              <a:t> </a:t>
            </a:r>
            <a:r>
              <a:rPr lang="cs-CZ" sz="3600" dirty="0" err="1" smtClean="0"/>
              <a:t>family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2. </a:t>
            </a:r>
            <a:r>
              <a:rPr lang="cs-CZ" sz="3600" dirty="0" err="1" smtClean="0"/>
              <a:t>When</a:t>
            </a:r>
            <a:r>
              <a:rPr lang="cs-CZ" sz="3600" dirty="0" smtClean="0"/>
              <a:t> </a:t>
            </a:r>
            <a:r>
              <a:rPr lang="cs-CZ" sz="3600" dirty="0" err="1" smtClean="0"/>
              <a:t>were</a:t>
            </a:r>
            <a:r>
              <a:rPr lang="cs-CZ" sz="3600" dirty="0" smtClean="0"/>
              <a:t>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born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3.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</a:t>
            </a:r>
            <a:r>
              <a:rPr lang="cs-CZ" sz="3600" dirty="0" err="1" smtClean="0"/>
              <a:t>any</a:t>
            </a:r>
            <a:r>
              <a:rPr lang="cs-CZ" sz="3600" dirty="0" smtClean="0"/>
              <a:t> </a:t>
            </a:r>
            <a:r>
              <a:rPr lang="cs-CZ" sz="3600" dirty="0" err="1" smtClean="0"/>
              <a:t>brothers</a:t>
            </a:r>
            <a:r>
              <a:rPr lang="cs-CZ" sz="3600" dirty="0" smtClean="0"/>
              <a:t> and </a:t>
            </a:r>
            <a:r>
              <a:rPr lang="cs-CZ" sz="3600" dirty="0" err="1" smtClean="0"/>
              <a:t>sisters</a:t>
            </a:r>
            <a:r>
              <a:rPr lang="cs-CZ" sz="3600" dirty="0" smtClean="0"/>
              <a:t>? </a:t>
            </a:r>
            <a:r>
              <a:rPr lang="cs-CZ" sz="3600" dirty="0" err="1" smtClean="0"/>
              <a:t>If</a:t>
            </a:r>
            <a:r>
              <a:rPr lang="cs-CZ" sz="3600" dirty="0" smtClean="0"/>
              <a:t> </a:t>
            </a:r>
            <a:r>
              <a:rPr lang="cs-CZ" sz="3600" dirty="0" err="1" smtClean="0"/>
              <a:t>yes</a:t>
            </a:r>
            <a:r>
              <a:rPr lang="cs-CZ" sz="3600" dirty="0" smtClean="0"/>
              <a:t>, are </a:t>
            </a:r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dirty="0" err="1" smtClean="0"/>
              <a:t>older</a:t>
            </a:r>
            <a:r>
              <a:rPr lang="cs-CZ" sz="3600" dirty="0" smtClean="0"/>
              <a:t> </a:t>
            </a:r>
            <a:r>
              <a:rPr lang="cs-CZ" sz="3600" dirty="0" err="1" smtClean="0"/>
              <a:t>or</a:t>
            </a:r>
            <a:r>
              <a:rPr lang="cs-CZ" sz="3600" dirty="0" smtClean="0"/>
              <a:t> </a:t>
            </a:r>
            <a:r>
              <a:rPr lang="cs-CZ" sz="3600" dirty="0" err="1" smtClean="0"/>
              <a:t>younger</a:t>
            </a:r>
            <a:r>
              <a:rPr lang="cs-CZ" sz="3600" dirty="0" smtClean="0"/>
              <a:t> </a:t>
            </a:r>
            <a:r>
              <a:rPr lang="cs-CZ" sz="3600" dirty="0" err="1" smtClean="0"/>
              <a:t>than</a:t>
            </a:r>
            <a:r>
              <a:rPr lang="cs-CZ" sz="3600" dirty="0" smtClean="0"/>
              <a:t> </a:t>
            </a:r>
            <a:r>
              <a:rPr lang="cs-CZ" sz="3600" dirty="0" err="1" smtClean="0"/>
              <a:t>you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pic>
        <p:nvPicPr>
          <p:cNvPr id="3074" name="Picture 2" descr="C:\Users\X\AppData\Local\Microsoft\Windows\Temporary Internet Files\Content.IE5\2TN04YLY\MC9004343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572569" cy="140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358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197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FAMILY   </vt:lpstr>
      <vt:lpstr>Complete this chart.</vt:lpstr>
      <vt:lpstr>Řešení :</vt:lpstr>
      <vt:lpstr>Do you know these relatives?</vt:lpstr>
      <vt:lpstr>Řešení :</vt:lpstr>
      <vt:lpstr>ABOUT YOU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31</cp:revision>
  <dcterms:created xsi:type="dcterms:W3CDTF">2011-11-09T14:01:04Z</dcterms:created>
  <dcterms:modified xsi:type="dcterms:W3CDTF">2012-02-12T19:33:46Z</dcterms:modified>
</cp:coreProperties>
</file>