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291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30AB2-A245-4A1E-BBD7-E43F7304A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97C1A-5788-4F45-8207-590785DB0B31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D3E637-6103-42D6-8EC8-BDD039DCB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D66A29-B4BC-4847-BDEE-369158B72D27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1/27/2013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Dinosaur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knowledge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qiuz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Bc. Tamara Divišová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knowledge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-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dinosaurs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Elementary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+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Dinosaur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nature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DINOSAURS KNOWLEDGE QUIZ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WHAT DO YOU KNOW ABOUT DINOSAURS?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dinosaurs</a:t>
            </a:r>
            <a:r>
              <a:rPr lang="cs-CZ" dirty="0" smtClean="0"/>
              <a:t> </a:t>
            </a:r>
            <a:r>
              <a:rPr lang="cs-CZ" dirty="0" err="1" smtClean="0"/>
              <a:t>lived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Allosaurus</a:t>
            </a:r>
            <a:endParaRPr lang="cs-CZ" dirty="0" smtClean="0"/>
          </a:p>
          <a:p>
            <a:r>
              <a:rPr lang="cs-CZ" dirty="0" smtClean="0"/>
              <a:t>Stegosaurus</a:t>
            </a:r>
          </a:p>
          <a:p>
            <a:r>
              <a:rPr lang="cs-CZ" dirty="0" err="1" smtClean="0"/>
              <a:t>Brachiosaurus</a:t>
            </a:r>
            <a:endParaRPr lang="cs-CZ" dirty="0" smtClean="0"/>
          </a:p>
          <a:p>
            <a:r>
              <a:rPr lang="cs-CZ" dirty="0" err="1" smtClean="0"/>
              <a:t>Plesiosaurus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long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sharp</a:t>
            </a:r>
            <a:r>
              <a:rPr lang="cs-CZ" dirty="0" smtClean="0"/>
              <a:t> </a:t>
            </a:r>
            <a:r>
              <a:rPr lang="cs-CZ" dirty="0" err="1" smtClean="0"/>
              <a:t>teeth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terrifying</a:t>
            </a:r>
            <a:r>
              <a:rPr lang="cs-CZ" dirty="0" smtClean="0"/>
              <a:t> T-</a:t>
            </a:r>
            <a:r>
              <a:rPr lang="cs-CZ" dirty="0" err="1" smtClean="0"/>
              <a:t>Rex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10 cm</a:t>
            </a:r>
          </a:p>
          <a:p>
            <a:r>
              <a:rPr lang="cs-CZ" dirty="0" smtClean="0"/>
              <a:t>20 cm</a:t>
            </a:r>
          </a:p>
          <a:p>
            <a:r>
              <a:rPr lang="cs-CZ" dirty="0" smtClean="0"/>
              <a:t>30 cm</a:t>
            </a:r>
          </a:p>
          <a:p>
            <a:r>
              <a:rPr lang="cs-CZ" dirty="0" smtClean="0"/>
              <a:t>40 cm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flying</a:t>
            </a:r>
            <a:r>
              <a:rPr lang="cs-CZ" dirty="0" smtClean="0"/>
              <a:t> </a:t>
            </a:r>
            <a:r>
              <a:rPr lang="cs-CZ" dirty="0" err="1" smtClean="0"/>
              <a:t>dinosaur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Coelophysis</a:t>
            </a:r>
            <a:endParaRPr lang="cs-CZ" dirty="0" smtClean="0"/>
          </a:p>
          <a:p>
            <a:r>
              <a:rPr lang="cs-CZ" dirty="0" err="1" smtClean="0"/>
              <a:t>Pterodactylus</a:t>
            </a:r>
            <a:endParaRPr lang="cs-CZ" dirty="0" smtClean="0"/>
          </a:p>
          <a:p>
            <a:r>
              <a:rPr lang="cs-CZ" dirty="0" err="1" smtClean="0"/>
              <a:t>Brachiosaurus</a:t>
            </a:r>
            <a:endParaRPr lang="cs-CZ" dirty="0" smtClean="0"/>
          </a:p>
          <a:p>
            <a:r>
              <a:rPr lang="cs-CZ" dirty="0" err="1" smtClean="0"/>
              <a:t>Flyosaurus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wide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wings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pterodactylus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1,5 m</a:t>
            </a:r>
          </a:p>
          <a:p>
            <a:r>
              <a:rPr lang="cs-CZ" dirty="0" smtClean="0"/>
              <a:t>2,5 m</a:t>
            </a:r>
          </a:p>
          <a:p>
            <a:r>
              <a:rPr lang="cs-CZ" dirty="0" smtClean="0"/>
              <a:t>3,5 m</a:t>
            </a:r>
          </a:p>
          <a:p>
            <a:r>
              <a:rPr lang="cs-CZ" dirty="0" smtClean="0"/>
              <a:t>4,5 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dinosaur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Brachiosaurus</a:t>
            </a:r>
            <a:endParaRPr lang="cs-CZ" dirty="0" smtClean="0"/>
          </a:p>
          <a:p>
            <a:r>
              <a:rPr lang="cs-CZ" dirty="0" err="1" smtClean="0"/>
              <a:t>Diplodocus</a:t>
            </a:r>
            <a:endParaRPr lang="cs-CZ" dirty="0" smtClean="0"/>
          </a:p>
          <a:p>
            <a:r>
              <a:rPr lang="cs-CZ" dirty="0" err="1" smtClean="0"/>
              <a:t>Allosaurus</a:t>
            </a:r>
            <a:endParaRPr lang="cs-CZ" dirty="0" smtClean="0"/>
          </a:p>
          <a:p>
            <a:r>
              <a:rPr lang="cs-CZ" dirty="0" err="1" smtClean="0"/>
              <a:t>Argentinosaurus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Triceratops</a:t>
            </a:r>
            <a:r>
              <a:rPr lang="cs-CZ" dirty="0" smtClean="0"/>
              <a:t> had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horns</a:t>
            </a:r>
            <a:r>
              <a:rPr lang="cs-CZ" dirty="0" smtClean="0"/>
              <a:t>,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on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endParaRPr lang="cs-CZ" dirty="0" smtClean="0"/>
          </a:p>
          <a:p>
            <a:r>
              <a:rPr lang="cs-CZ" dirty="0" err="1" smtClean="0"/>
              <a:t>Twoo</a:t>
            </a:r>
            <a:r>
              <a:rPr lang="cs-CZ" dirty="0" smtClean="0"/>
              <a:t> on </a:t>
            </a:r>
            <a:r>
              <a:rPr lang="cs-CZ" dirty="0" err="1" smtClean="0"/>
              <a:t>its</a:t>
            </a:r>
            <a:r>
              <a:rPr lang="cs-CZ" dirty="0" smtClean="0"/>
              <a:t> nose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endParaRPr lang="cs-CZ" dirty="0" smtClean="0"/>
          </a:p>
          <a:p>
            <a:r>
              <a:rPr lang="cs-CZ" dirty="0" err="1" smtClean="0"/>
              <a:t>Two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, </a:t>
            </a:r>
            <a:r>
              <a:rPr lang="cs-CZ" dirty="0" err="1" smtClean="0"/>
              <a:t>one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nose</a:t>
            </a:r>
          </a:p>
          <a:p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on </a:t>
            </a:r>
            <a:r>
              <a:rPr lang="cs-CZ" dirty="0" err="1" smtClean="0"/>
              <a:t>its</a:t>
            </a:r>
            <a:r>
              <a:rPr lang="cs-CZ" dirty="0" smtClean="0"/>
              <a:t> nose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ANSWERS: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dinosaurs</a:t>
            </a:r>
            <a:r>
              <a:rPr lang="cs-CZ" dirty="0" smtClean="0"/>
              <a:t> </a:t>
            </a:r>
            <a:r>
              <a:rPr lang="cs-CZ" dirty="0" err="1" smtClean="0"/>
              <a:t>lived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r>
              <a:rPr lang="cs-CZ" dirty="0" smtClean="0"/>
              <a:t>? </a:t>
            </a:r>
            <a:r>
              <a:rPr lang="cs-CZ" dirty="0" err="1" smtClean="0"/>
              <a:t>Plesiosaurus</a:t>
            </a:r>
            <a:endParaRPr lang="cs-CZ" dirty="0" smtClean="0"/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long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sharp</a:t>
            </a:r>
            <a:r>
              <a:rPr lang="cs-CZ" dirty="0" smtClean="0"/>
              <a:t> </a:t>
            </a:r>
            <a:r>
              <a:rPr lang="cs-CZ" dirty="0" err="1" smtClean="0"/>
              <a:t>teeth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terrifying</a:t>
            </a:r>
            <a:r>
              <a:rPr lang="cs-CZ" dirty="0" smtClean="0"/>
              <a:t> T-</a:t>
            </a:r>
            <a:r>
              <a:rPr lang="cs-CZ" dirty="0" err="1" smtClean="0"/>
              <a:t>Rex</a:t>
            </a:r>
            <a:r>
              <a:rPr lang="cs-CZ" dirty="0" smtClean="0"/>
              <a:t>? 30 cm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flying</a:t>
            </a:r>
            <a:r>
              <a:rPr lang="cs-CZ" dirty="0" smtClean="0"/>
              <a:t> </a:t>
            </a:r>
            <a:r>
              <a:rPr lang="cs-CZ" dirty="0" err="1" smtClean="0"/>
              <a:t>dinosaur</a:t>
            </a:r>
            <a:r>
              <a:rPr lang="cs-CZ" dirty="0" smtClean="0"/>
              <a:t>? </a:t>
            </a:r>
            <a:r>
              <a:rPr lang="cs-CZ" dirty="0" err="1" smtClean="0"/>
              <a:t>Pterodactylus</a:t>
            </a:r>
            <a:endParaRPr lang="cs-CZ" dirty="0" smtClean="0"/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wide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wings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pterodactylus</a:t>
            </a:r>
            <a:r>
              <a:rPr lang="cs-CZ" dirty="0" smtClean="0"/>
              <a:t>? 1,5m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dinosaur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? </a:t>
            </a:r>
            <a:r>
              <a:rPr lang="cs-CZ" dirty="0" err="1" smtClean="0"/>
              <a:t>Argentinosaurus</a:t>
            </a:r>
            <a:endParaRPr lang="cs-CZ" dirty="0" smtClean="0"/>
          </a:p>
          <a:p>
            <a:r>
              <a:rPr lang="cs-CZ" dirty="0" err="1" smtClean="0"/>
              <a:t>Triceratops</a:t>
            </a:r>
            <a:r>
              <a:rPr lang="cs-CZ" dirty="0" smtClean="0"/>
              <a:t> had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horns</a:t>
            </a:r>
            <a:r>
              <a:rPr lang="cs-CZ" dirty="0" smtClean="0"/>
              <a:t>,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? </a:t>
            </a:r>
            <a:r>
              <a:rPr lang="cs-CZ" dirty="0" err="1" smtClean="0"/>
              <a:t>Two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, </a:t>
            </a:r>
            <a:r>
              <a:rPr lang="cs-CZ" dirty="0" err="1" smtClean="0"/>
              <a:t>one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nose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 započetím práce prosím připravte přehled slovní zásoby, pokud není studentům dostatečně známá.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Každou otázku můžete doplnit dalšími otázkami a ujistit se tak o dostatečném porozumění slovní zásobě i větám.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Kvíz je určen i k mezipředmětové výuce, je možné jej použít i při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CLILové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formě vyučování.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Sady MS Office</a:t>
            </a:r>
          </a:p>
          <a:p>
            <a:r>
              <a:rPr lang="cs-CZ" dirty="0" smtClean="0"/>
              <a:t>a</a:t>
            </a:r>
            <a:r>
              <a:rPr lang="cs-CZ" dirty="0" smtClean="0"/>
              <a:t>rchiv autora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95</TotalTime>
  <Words>337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Flow</vt:lpstr>
      <vt:lpstr>Snímek 1</vt:lpstr>
      <vt:lpstr>DINOSAURS KNOWLEDGE QUIZ</vt:lpstr>
      <vt:lpstr>Which of the following dinosaurs lived in the ocean?</vt:lpstr>
      <vt:lpstr>How long were the the sharp teeth of the terrifying T-Rex?</vt:lpstr>
      <vt:lpstr>What is the name of a flying dinosaur?</vt:lpstr>
      <vt:lpstr>How wide were the wings of a pterodactylus?</vt:lpstr>
      <vt:lpstr>What is the largest dinosaur ever?</vt:lpstr>
      <vt:lpstr>Triceratops had three horns, where were they?</vt:lpstr>
      <vt:lpstr>ANSWERS:</vt:lpstr>
      <vt:lpstr>Snímek 10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DINOSAURS KNOWLEDGE QUIZ</dc:title>
  <dc:creator>Tamara</dc:creator>
  <cp:lastModifiedBy>Tamara</cp:lastModifiedBy>
  <cp:revision>2</cp:revision>
  <dcterms:created xsi:type="dcterms:W3CDTF">2013-01-26T18:43:32Z</dcterms:created>
  <dcterms:modified xsi:type="dcterms:W3CDTF">2013-01-27T20:55:15Z</dcterms:modified>
</cp:coreProperties>
</file>