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291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A6EA64-0F63-4CF9-8FF8-6CB301E325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5A480-C79E-4159-8679-F9D69D1A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55A480-C79E-4159-8679-F9D69D1A0E9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30AB2-A245-4A1E-BBD7-E43F7304A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97C1A-5788-4F45-8207-590785DB0B31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3E637-6103-42D6-8EC8-BDD039DCB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66A29-B4BC-4847-BDEE-369158B72D27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5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9593B61-2FDD-43C5-868D-781731749ECB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B2049F5-8FAE-4CD3-9C31-34808CFDC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General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knowledge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quiz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-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geography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Bc. Tamara Divišová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knowledge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-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geography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Elementary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+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Geography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GENERAL KNOWLEDGE QUIZ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GEOGRAPHY</a:t>
            </a:r>
            <a:endParaRPr lang="cs-CZ" dirty="0"/>
          </a:p>
        </p:txBody>
      </p:sp>
      <p:pic>
        <p:nvPicPr>
          <p:cNvPr id="1030" name="Picture 6" descr="C:\Users\Tamara\AppData\Local\Microsoft\Windows\Temporary Internet Files\Content.IE5\79VWY82K\MP9004490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833156"/>
            <a:ext cx="2699792" cy="2024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err="1" smtClean="0"/>
              <a:t>Which</a:t>
            </a:r>
            <a:r>
              <a:rPr lang="cs-CZ" dirty="0" smtClean="0"/>
              <a:t> country has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people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India</a:t>
            </a:r>
          </a:p>
          <a:p>
            <a:r>
              <a:rPr lang="cs-CZ" dirty="0" smtClean="0"/>
              <a:t>USA</a:t>
            </a:r>
          </a:p>
          <a:p>
            <a:r>
              <a:rPr lang="cs-CZ" dirty="0" smtClean="0"/>
              <a:t>China</a:t>
            </a:r>
          </a:p>
          <a:p>
            <a:r>
              <a:rPr lang="cs-CZ" dirty="0" err="1" smtClean="0"/>
              <a:t>Indonesia</a:t>
            </a:r>
            <a:endParaRPr lang="cs-CZ" dirty="0" smtClean="0"/>
          </a:p>
        </p:txBody>
      </p:sp>
      <p:pic>
        <p:nvPicPr>
          <p:cNvPr id="6" name="Picture 6" descr="C:\Users\Tamara\AppData\Local\Microsoft\Windows\Temporary Internet Files\Content.IE5\79VWY82K\MP9004490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833156"/>
            <a:ext cx="2699792" cy="2024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239000" cy="114300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Norway</a:t>
            </a:r>
            <a:r>
              <a:rPr lang="cs-CZ" dirty="0" smtClean="0"/>
              <a:t>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Oslo</a:t>
            </a:r>
          </a:p>
          <a:p>
            <a:r>
              <a:rPr lang="cs-CZ" dirty="0" smtClean="0"/>
              <a:t>Helsinky</a:t>
            </a:r>
          </a:p>
          <a:p>
            <a:r>
              <a:rPr lang="cs-CZ" dirty="0" err="1" smtClean="0"/>
              <a:t>Copenhagen</a:t>
            </a:r>
            <a:endParaRPr lang="cs-CZ" dirty="0" smtClean="0"/>
          </a:p>
          <a:p>
            <a:r>
              <a:rPr lang="cs-CZ" dirty="0" smtClean="0"/>
              <a:t>Riga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6" descr="C:\Users\Tamara\AppData\Local\Microsoft\Windows\Temporary Internet Files\Content.IE5\79VWY82K\MP9004490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833156"/>
            <a:ext cx="2699792" cy="2024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884824"/>
          </a:xfrm>
        </p:spPr>
        <p:txBody>
          <a:bodyPr>
            <a:normAutofit/>
          </a:bodyPr>
          <a:lstStyle/>
          <a:p>
            <a:pPr lvl="0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U.S.A.?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Alaska</a:t>
            </a:r>
            <a:endParaRPr lang="cs-CZ" dirty="0" smtClean="0"/>
          </a:p>
          <a:p>
            <a:r>
              <a:rPr lang="cs-CZ" dirty="0" smtClean="0"/>
              <a:t>Texas</a:t>
            </a:r>
          </a:p>
          <a:p>
            <a:r>
              <a:rPr lang="cs-CZ" dirty="0" err="1" smtClean="0"/>
              <a:t>California</a:t>
            </a:r>
            <a:endParaRPr lang="cs-CZ" dirty="0" smtClean="0"/>
          </a:p>
          <a:p>
            <a:r>
              <a:rPr lang="cs-CZ" dirty="0" smtClean="0"/>
              <a:t>Montana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6" descr="C:\Users\Tamara\AppData\Local\Microsoft\Windows\Temporary Internet Files\Content.IE5\79VWY82K\MP9004490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833156"/>
            <a:ext cx="2699792" cy="2024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812816"/>
          </a:xfrm>
        </p:spPr>
        <p:txBody>
          <a:bodyPr>
            <a:normAutofit/>
          </a:bodyPr>
          <a:lstStyle/>
          <a:p>
            <a:pPr lvl="0"/>
            <a:r>
              <a:rPr lang="cs-CZ" dirty="0" err="1" smtClean="0"/>
              <a:t>Which</a:t>
            </a:r>
            <a:r>
              <a:rPr lang="cs-CZ" dirty="0" smtClean="0"/>
              <a:t> country has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 area?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Canada</a:t>
            </a:r>
            <a:endParaRPr lang="cs-CZ" dirty="0" smtClean="0"/>
          </a:p>
          <a:p>
            <a:r>
              <a:rPr lang="cs-CZ" dirty="0" smtClean="0"/>
              <a:t>China</a:t>
            </a:r>
          </a:p>
          <a:p>
            <a:r>
              <a:rPr lang="cs-CZ" dirty="0" err="1" smtClean="0"/>
              <a:t>Russia</a:t>
            </a:r>
            <a:endParaRPr lang="cs-CZ" dirty="0" smtClean="0"/>
          </a:p>
          <a:p>
            <a:r>
              <a:rPr lang="cs-CZ" dirty="0" err="1" smtClean="0"/>
              <a:t>Antarctica</a:t>
            </a:r>
            <a:endParaRPr lang="cs-CZ" dirty="0"/>
          </a:p>
        </p:txBody>
      </p:sp>
      <p:pic>
        <p:nvPicPr>
          <p:cNvPr id="4" name="Picture 6" descr="C:\Users\Tamara\AppData\Local\Microsoft\Windows\Temporary Internet Files\Content.IE5\79VWY82K\MP9004490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833156"/>
            <a:ext cx="2699792" cy="2024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 smtClean="0"/>
              <a:t>In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Hawaii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Pacific</a:t>
            </a:r>
            <a:endParaRPr lang="cs-CZ" dirty="0" smtClean="0"/>
          </a:p>
          <a:p>
            <a:r>
              <a:rPr lang="cs-CZ" dirty="0" err="1" smtClean="0"/>
              <a:t>Atlantic</a:t>
            </a:r>
            <a:endParaRPr lang="cs-CZ" dirty="0" smtClean="0"/>
          </a:p>
          <a:p>
            <a:r>
              <a:rPr lang="cs-CZ" dirty="0" smtClean="0"/>
              <a:t>Indian</a:t>
            </a:r>
          </a:p>
          <a:p>
            <a:r>
              <a:rPr lang="cs-CZ" dirty="0" err="1" smtClean="0"/>
              <a:t>Arctic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6" descr="C:\Users\Tamara\AppData\Local\Microsoft\Windows\Temporary Internet Files\Content.IE5\79VWY82K\MP9004490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833156"/>
            <a:ext cx="2699792" cy="2024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74080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In </a:t>
            </a:r>
            <a:r>
              <a:rPr lang="cs-CZ" dirty="0" err="1" smtClean="0"/>
              <a:t>which</a:t>
            </a:r>
            <a:r>
              <a:rPr lang="cs-CZ" dirty="0" smtClean="0"/>
              <a:t> country </a:t>
            </a:r>
            <a:r>
              <a:rPr lang="cs-CZ" dirty="0" err="1" smtClean="0"/>
              <a:t>is</a:t>
            </a:r>
            <a:r>
              <a:rPr lang="cs-CZ" dirty="0" smtClean="0"/>
              <a:t> Mount Everest?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Border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China </a:t>
            </a:r>
            <a:r>
              <a:rPr lang="cs-CZ" dirty="0" err="1" smtClean="0"/>
              <a:t>and</a:t>
            </a:r>
            <a:r>
              <a:rPr lang="cs-CZ" dirty="0" smtClean="0"/>
              <a:t> Tibet</a:t>
            </a:r>
          </a:p>
          <a:p>
            <a:r>
              <a:rPr lang="cs-CZ" dirty="0" smtClean="0"/>
              <a:t>India</a:t>
            </a:r>
          </a:p>
          <a:p>
            <a:r>
              <a:rPr lang="cs-CZ" dirty="0" err="1" smtClean="0"/>
              <a:t>Border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India </a:t>
            </a:r>
            <a:r>
              <a:rPr lang="cs-CZ" dirty="0" err="1" smtClean="0"/>
              <a:t>and</a:t>
            </a:r>
            <a:r>
              <a:rPr lang="cs-CZ" dirty="0" smtClean="0"/>
              <a:t> Nepal</a:t>
            </a:r>
          </a:p>
          <a:p>
            <a:pPr lvl="0"/>
            <a:r>
              <a:rPr lang="cs-CZ" dirty="0" err="1" smtClean="0"/>
              <a:t>Border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Tibet </a:t>
            </a:r>
            <a:r>
              <a:rPr lang="cs-CZ" dirty="0" err="1" smtClean="0"/>
              <a:t>and</a:t>
            </a:r>
            <a:r>
              <a:rPr lang="cs-CZ" dirty="0" smtClean="0"/>
              <a:t> Nepal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4" name="Picture 6" descr="C:\Users\Tamara\AppData\Local\Microsoft\Windows\Temporary Internet Files\Content.IE5\79VWY82K\MP9004490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833156"/>
            <a:ext cx="2699792" cy="2024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err="1" smtClean="0"/>
              <a:t>Which</a:t>
            </a:r>
            <a:r>
              <a:rPr lang="cs-CZ" dirty="0" smtClean="0"/>
              <a:t> country has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people</a:t>
            </a:r>
            <a:r>
              <a:rPr lang="cs-CZ" dirty="0" smtClean="0"/>
              <a:t>? </a:t>
            </a:r>
          </a:p>
          <a:p>
            <a:pPr>
              <a:buNone/>
            </a:pPr>
            <a:r>
              <a:rPr lang="cs-CZ" dirty="0" smtClean="0"/>
              <a:t>China</a:t>
            </a:r>
          </a:p>
          <a:p>
            <a:pPr lvl="0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Norway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Oslo</a:t>
            </a:r>
          </a:p>
          <a:p>
            <a:pPr lvl="0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U.S.A.? </a:t>
            </a:r>
          </a:p>
          <a:p>
            <a:pPr>
              <a:buNone/>
            </a:pPr>
            <a:r>
              <a:rPr lang="cs-CZ" dirty="0" err="1" smtClean="0"/>
              <a:t>Alaska</a:t>
            </a:r>
            <a:endParaRPr lang="cs-CZ" dirty="0" smtClean="0"/>
          </a:p>
          <a:p>
            <a:pPr lvl="0"/>
            <a:r>
              <a:rPr lang="cs-CZ" dirty="0" err="1" smtClean="0"/>
              <a:t>Which</a:t>
            </a:r>
            <a:r>
              <a:rPr lang="cs-CZ" dirty="0" smtClean="0"/>
              <a:t> country has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 area? </a:t>
            </a:r>
          </a:p>
          <a:p>
            <a:pPr>
              <a:buNone/>
            </a:pPr>
            <a:r>
              <a:rPr lang="cs-CZ" dirty="0" err="1" smtClean="0"/>
              <a:t>Russia</a:t>
            </a:r>
            <a:endParaRPr lang="cs-CZ" dirty="0" smtClean="0"/>
          </a:p>
          <a:p>
            <a:pPr lvl="0"/>
            <a:r>
              <a:rPr lang="cs-CZ" dirty="0" smtClean="0"/>
              <a:t>In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Hawaii</a:t>
            </a:r>
            <a:r>
              <a:rPr lang="cs-CZ" dirty="0" smtClean="0"/>
              <a:t>? </a:t>
            </a:r>
          </a:p>
          <a:p>
            <a:pPr>
              <a:buNone/>
            </a:pPr>
            <a:r>
              <a:rPr lang="cs-CZ" dirty="0" err="1" smtClean="0"/>
              <a:t>Pacific</a:t>
            </a:r>
            <a:endParaRPr lang="cs-CZ" dirty="0" smtClean="0"/>
          </a:p>
          <a:p>
            <a:pPr lvl="0"/>
            <a:r>
              <a:rPr lang="cs-CZ" dirty="0" smtClean="0"/>
              <a:t>In </a:t>
            </a:r>
            <a:r>
              <a:rPr lang="cs-CZ" dirty="0" err="1" smtClean="0"/>
              <a:t>which</a:t>
            </a:r>
            <a:r>
              <a:rPr lang="cs-CZ" dirty="0" smtClean="0"/>
              <a:t> country </a:t>
            </a:r>
            <a:r>
              <a:rPr lang="cs-CZ" dirty="0" err="1" smtClean="0"/>
              <a:t>is</a:t>
            </a:r>
            <a:r>
              <a:rPr lang="cs-CZ" dirty="0" smtClean="0"/>
              <a:t> Mount Everest?</a:t>
            </a:r>
          </a:p>
          <a:p>
            <a:pPr>
              <a:buNone/>
            </a:pPr>
            <a:r>
              <a:rPr lang="cs-CZ" dirty="0" err="1" smtClean="0"/>
              <a:t>Border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Tibet </a:t>
            </a:r>
            <a:r>
              <a:rPr lang="cs-CZ" dirty="0" err="1" smtClean="0"/>
              <a:t>and</a:t>
            </a:r>
            <a:r>
              <a:rPr lang="cs-CZ" dirty="0" smtClean="0"/>
              <a:t> Nepal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6" descr="C:\Users\Tamara\AppData\Local\Microsoft\Windows\Temporary Internet Files\Content.IE5\79VWY82K\MP9004490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0"/>
            <a:ext cx="2064229" cy="15481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 započetím práce prosím připravte přehled slovní zásoby, pokud není studentům dostatečně známá.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Každou otázku můžete doplnit dalšími otázkami a ujistit se tak o dostatečném porozumění slovní zásobě i větám.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Kvíz je určen i k mezipředmětové výuce, je možné jej použít i při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CLILové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formě vyučování.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Sady MS Office</a:t>
            </a:r>
          </a:p>
          <a:p>
            <a:r>
              <a:rPr lang="cs-CZ" dirty="0" smtClean="0"/>
              <a:t>a</a:t>
            </a:r>
            <a:r>
              <a:rPr lang="cs-CZ" dirty="0" smtClean="0"/>
              <a:t>rchiv autora</a:t>
            </a:r>
          </a:p>
          <a:p>
            <a:r>
              <a:rPr lang="cs-CZ" dirty="0" err="1" smtClean="0"/>
              <a:t>Wikipedia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83</TotalTime>
  <Words>279</Words>
  <Application>Microsoft Office PowerPoint</Application>
  <PresentationFormat>Předvádění na obrazovce (4:3)</PresentationFormat>
  <Paragraphs>76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GENERAL KNOWLEDGE QUIZ</vt:lpstr>
      <vt:lpstr>Which country has the most people? </vt:lpstr>
      <vt:lpstr>   What is the capital city of Norway? </vt:lpstr>
      <vt:lpstr>What is the biggest state in the U.S.A.?  </vt:lpstr>
      <vt:lpstr>Which country has the biggest land area?  </vt:lpstr>
      <vt:lpstr>In which ocean is Hawaii? </vt:lpstr>
      <vt:lpstr>In which country is Mount Everest? </vt:lpstr>
      <vt:lpstr>Answers:</vt:lpstr>
      <vt:lpstr>Snímek 10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 KNOWLEDGE QUIZ</dc:title>
  <dc:creator>Tamara</dc:creator>
  <cp:lastModifiedBy>Tamara</cp:lastModifiedBy>
  <cp:revision>4</cp:revision>
  <dcterms:created xsi:type="dcterms:W3CDTF">2013-01-25T09:45:12Z</dcterms:created>
  <dcterms:modified xsi:type="dcterms:W3CDTF">2013-01-27T21:07:16Z</dcterms:modified>
</cp:coreProperties>
</file>