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6BCBE8-30B0-4476-8762-9236B142003A}" type="datetimeFigureOut">
              <a:rPr lang="en-US" smtClean="0"/>
              <a:pPr/>
              <a:t>1/27/2013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</a:rPr>
                        <a:t>movie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movies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27.12.2012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Films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movies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Movie</a:t>
            </a:r>
            <a:r>
              <a:rPr lang="cs-CZ" dirty="0" smtClean="0"/>
              <a:t> </a:t>
            </a:r>
            <a:r>
              <a:rPr lang="cs-CZ" dirty="0" err="1" smtClean="0"/>
              <a:t>knowledge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remembering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actors</a:t>
            </a:r>
            <a:r>
              <a:rPr lang="cs-CZ" dirty="0" smtClean="0"/>
              <a:t>, </a:t>
            </a:r>
            <a:r>
              <a:rPr lang="cs-CZ" dirty="0" err="1" smtClean="0"/>
              <a:t>movies</a:t>
            </a:r>
            <a:r>
              <a:rPr lang="cs-CZ" dirty="0" smtClean="0"/>
              <a:t>,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directors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Film"/>
          <p:cNvSpPr>
            <a:spLocks noEditPoints="1" noChangeArrowheads="1"/>
          </p:cNvSpPr>
          <p:nvPr/>
        </p:nvSpPr>
        <p:spPr bwMode="auto">
          <a:xfrm rot="5400000">
            <a:off x="5917121" y="139664"/>
            <a:ext cx="1809750" cy="4644008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4960 w 21600"/>
              <a:gd name="T17" fmla="*/ 8129 h 21600"/>
              <a:gd name="T18" fmla="*/ 17079 w 21600"/>
              <a:gd name="T19" fmla="*/ 1342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21600" y="0"/>
                </a:move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close/>
              </a:path>
              <a:path w="21600" h="21600" extrusionOk="0">
                <a:moveTo>
                  <a:pt x="3014" y="21600"/>
                </a:moveTo>
                <a:lnTo>
                  <a:pt x="3014" y="0"/>
                </a:lnTo>
                <a:lnTo>
                  <a:pt x="0" y="0"/>
                </a:lnTo>
                <a:lnTo>
                  <a:pt x="0" y="21600"/>
                </a:lnTo>
                <a:lnTo>
                  <a:pt x="3014" y="21600"/>
                </a:lnTo>
                <a:close/>
              </a:path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18586" y="0"/>
                </a:lnTo>
                <a:lnTo>
                  <a:pt x="18586" y="21600"/>
                </a:lnTo>
                <a:lnTo>
                  <a:pt x="21600" y="21600"/>
                </a:lnTo>
                <a:close/>
              </a:path>
              <a:path w="21600" h="21600" extrusionOk="0">
                <a:moveTo>
                  <a:pt x="6028" y="6574"/>
                </a:moveTo>
                <a:lnTo>
                  <a:pt x="15572" y="6574"/>
                </a:lnTo>
                <a:lnTo>
                  <a:pt x="16074" y="6574"/>
                </a:lnTo>
                <a:lnTo>
                  <a:pt x="16326" y="6457"/>
                </a:lnTo>
                <a:lnTo>
                  <a:pt x="16577" y="6339"/>
                </a:lnTo>
                <a:lnTo>
                  <a:pt x="16828" y="6222"/>
                </a:lnTo>
                <a:lnTo>
                  <a:pt x="17079" y="6222"/>
                </a:lnTo>
                <a:lnTo>
                  <a:pt x="17330" y="5987"/>
                </a:lnTo>
                <a:lnTo>
                  <a:pt x="17330" y="5870"/>
                </a:lnTo>
                <a:lnTo>
                  <a:pt x="17581" y="5635"/>
                </a:lnTo>
                <a:lnTo>
                  <a:pt x="17581" y="1526"/>
                </a:lnTo>
                <a:lnTo>
                  <a:pt x="17330" y="1291"/>
                </a:lnTo>
                <a:lnTo>
                  <a:pt x="17330" y="1174"/>
                </a:lnTo>
                <a:lnTo>
                  <a:pt x="17079" y="1057"/>
                </a:lnTo>
                <a:lnTo>
                  <a:pt x="16828" y="939"/>
                </a:lnTo>
                <a:lnTo>
                  <a:pt x="16577" y="822"/>
                </a:lnTo>
                <a:lnTo>
                  <a:pt x="16326" y="704"/>
                </a:lnTo>
                <a:lnTo>
                  <a:pt x="16074" y="704"/>
                </a:lnTo>
                <a:lnTo>
                  <a:pt x="15572" y="587"/>
                </a:lnTo>
                <a:lnTo>
                  <a:pt x="6028" y="587"/>
                </a:lnTo>
                <a:lnTo>
                  <a:pt x="5526" y="704"/>
                </a:lnTo>
                <a:lnTo>
                  <a:pt x="5274" y="704"/>
                </a:lnTo>
                <a:lnTo>
                  <a:pt x="5023" y="822"/>
                </a:lnTo>
                <a:lnTo>
                  <a:pt x="4772" y="939"/>
                </a:lnTo>
                <a:lnTo>
                  <a:pt x="4521" y="1057"/>
                </a:lnTo>
                <a:lnTo>
                  <a:pt x="4270" y="1174"/>
                </a:lnTo>
                <a:lnTo>
                  <a:pt x="4270" y="1291"/>
                </a:lnTo>
                <a:lnTo>
                  <a:pt x="4019" y="1526"/>
                </a:lnTo>
                <a:lnTo>
                  <a:pt x="4019" y="5635"/>
                </a:lnTo>
                <a:lnTo>
                  <a:pt x="4270" y="5870"/>
                </a:lnTo>
                <a:lnTo>
                  <a:pt x="4270" y="5987"/>
                </a:lnTo>
                <a:lnTo>
                  <a:pt x="4521" y="6222"/>
                </a:lnTo>
                <a:lnTo>
                  <a:pt x="4772" y="6222"/>
                </a:lnTo>
                <a:lnTo>
                  <a:pt x="5023" y="6339"/>
                </a:lnTo>
                <a:lnTo>
                  <a:pt x="5274" y="6457"/>
                </a:lnTo>
                <a:lnTo>
                  <a:pt x="5526" y="6574"/>
                </a:lnTo>
                <a:lnTo>
                  <a:pt x="6028" y="6574"/>
                </a:lnTo>
                <a:close/>
              </a:path>
              <a:path w="21600" h="21600" extrusionOk="0">
                <a:moveTo>
                  <a:pt x="6028" y="13617"/>
                </a:moveTo>
                <a:lnTo>
                  <a:pt x="15572" y="13617"/>
                </a:lnTo>
                <a:lnTo>
                  <a:pt x="16074" y="13617"/>
                </a:lnTo>
                <a:lnTo>
                  <a:pt x="16326" y="13617"/>
                </a:lnTo>
                <a:lnTo>
                  <a:pt x="16577" y="13500"/>
                </a:lnTo>
                <a:lnTo>
                  <a:pt x="16828" y="13383"/>
                </a:lnTo>
                <a:lnTo>
                  <a:pt x="17079" y="13265"/>
                </a:lnTo>
                <a:lnTo>
                  <a:pt x="17330" y="13148"/>
                </a:lnTo>
                <a:lnTo>
                  <a:pt x="17330" y="12913"/>
                </a:lnTo>
                <a:lnTo>
                  <a:pt x="17581" y="12796"/>
                </a:lnTo>
                <a:lnTo>
                  <a:pt x="17581" y="8687"/>
                </a:lnTo>
                <a:lnTo>
                  <a:pt x="17330" y="8452"/>
                </a:lnTo>
                <a:lnTo>
                  <a:pt x="17330" y="8335"/>
                </a:lnTo>
                <a:lnTo>
                  <a:pt x="17079" y="8217"/>
                </a:lnTo>
                <a:lnTo>
                  <a:pt x="16828" y="7983"/>
                </a:lnTo>
                <a:lnTo>
                  <a:pt x="16577" y="7983"/>
                </a:lnTo>
                <a:lnTo>
                  <a:pt x="16326" y="7865"/>
                </a:lnTo>
                <a:lnTo>
                  <a:pt x="16074" y="7865"/>
                </a:lnTo>
                <a:lnTo>
                  <a:pt x="15572" y="7748"/>
                </a:lnTo>
                <a:lnTo>
                  <a:pt x="6028" y="7748"/>
                </a:lnTo>
                <a:lnTo>
                  <a:pt x="5526" y="7865"/>
                </a:lnTo>
                <a:lnTo>
                  <a:pt x="5274" y="7865"/>
                </a:lnTo>
                <a:lnTo>
                  <a:pt x="5023" y="7983"/>
                </a:lnTo>
                <a:lnTo>
                  <a:pt x="4772" y="7983"/>
                </a:lnTo>
                <a:lnTo>
                  <a:pt x="4521" y="8217"/>
                </a:lnTo>
                <a:lnTo>
                  <a:pt x="4270" y="8335"/>
                </a:lnTo>
                <a:lnTo>
                  <a:pt x="4270" y="8452"/>
                </a:lnTo>
                <a:lnTo>
                  <a:pt x="4019" y="8687"/>
                </a:lnTo>
                <a:lnTo>
                  <a:pt x="4019" y="12796"/>
                </a:lnTo>
                <a:lnTo>
                  <a:pt x="4270" y="12913"/>
                </a:lnTo>
                <a:lnTo>
                  <a:pt x="4270" y="13148"/>
                </a:lnTo>
                <a:lnTo>
                  <a:pt x="4521" y="13265"/>
                </a:lnTo>
                <a:lnTo>
                  <a:pt x="4772" y="13383"/>
                </a:lnTo>
                <a:lnTo>
                  <a:pt x="5023" y="13500"/>
                </a:lnTo>
                <a:lnTo>
                  <a:pt x="5274" y="13617"/>
                </a:lnTo>
                <a:lnTo>
                  <a:pt x="5526" y="13617"/>
                </a:lnTo>
                <a:lnTo>
                  <a:pt x="6028" y="13617"/>
                </a:lnTo>
                <a:close/>
              </a:path>
              <a:path w="21600" h="21600" extrusionOk="0">
                <a:moveTo>
                  <a:pt x="6028" y="20778"/>
                </a:moveTo>
                <a:lnTo>
                  <a:pt x="15572" y="20778"/>
                </a:lnTo>
                <a:lnTo>
                  <a:pt x="16074" y="20778"/>
                </a:lnTo>
                <a:lnTo>
                  <a:pt x="16326" y="20661"/>
                </a:lnTo>
                <a:lnTo>
                  <a:pt x="16577" y="20661"/>
                </a:lnTo>
                <a:lnTo>
                  <a:pt x="16828" y="20543"/>
                </a:lnTo>
                <a:lnTo>
                  <a:pt x="17079" y="20426"/>
                </a:lnTo>
                <a:lnTo>
                  <a:pt x="17330" y="20309"/>
                </a:lnTo>
                <a:lnTo>
                  <a:pt x="17330" y="20074"/>
                </a:lnTo>
                <a:lnTo>
                  <a:pt x="17581" y="19957"/>
                </a:lnTo>
                <a:lnTo>
                  <a:pt x="17581" y="15730"/>
                </a:lnTo>
                <a:lnTo>
                  <a:pt x="17330" y="15613"/>
                </a:lnTo>
                <a:lnTo>
                  <a:pt x="17330" y="15378"/>
                </a:lnTo>
                <a:lnTo>
                  <a:pt x="17079" y="15378"/>
                </a:lnTo>
                <a:lnTo>
                  <a:pt x="16828" y="15143"/>
                </a:lnTo>
                <a:lnTo>
                  <a:pt x="16577" y="15026"/>
                </a:lnTo>
                <a:lnTo>
                  <a:pt x="16326" y="15026"/>
                </a:lnTo>
                <a:lnTo>
                  <a:pt x="16074" y="15026"/>
                </a:lnTo>
                <a:lnTo>
                  <a:pt x="15572" y="14909"/>
                </a:lnTo>
                <a:lnTo>
                  <a:pt x="6028" y="14909"/>
                </a:lnTo>
                <a:lnTo>
                  <a:pt x="5526" y="15026"/>
                </a:lnTo>
                <a:lnTo>
                  <a:pt x="5274" y="15026"/>
                </a:lnTo>
                <a:lnTo>
                  <a:pt x="5023" y="15026"/>
                </a:lnTo>
                <a:lnTo>
                  <a:pt x="4772" y="15143"/>
                </a:lnTo>
                <a:lnTo>
                  <a:pt x="4521" y="15378"/>
                </a:lnTo>
                <a:lnTo>
                  <a:pt x="4270" y="15378"/>
                </a:lnTo>
                <a:lnTo>
                  <a:pt x="4270" y="15613"/>
                </a:lnTo>
                <a:lnTo>
                  <a:pt x="4019" y="15730"/>
                </a:lnTo>
                <a:lnTo>
                  <a:pt x="4019" y="19957"/>
                </a:lnTo>
                <a:lnTo>
                  <a:pt x="4270" y="20074"/>
                </a:lnTo>
                <a:lnTo>
                  <a:pt x="4270" y="20309"/>
                </a:lnTo>
                <a:lnTo>
                  <a:pt x="4521" y="20426"/>
                </a:lnTo>
                <a:lnTo>
                  <a:pt x="4772" y="20543"/>
                </a:lnTo>
                <a:lnTo>
                  <a:pt x="5023" y="20661"/>
                </a:lnTo>
                <a:lnTo>
                  <a:pt x="5274" y="20661"/>
                </a:lnTo>
                <a:lnTo>
                  <a:pt x="5526" y="20778"/>
                </a:lnTo>
                <a:lnTo>
                  <a:pt x="6028" y="20778"/>
                </a:lnTo>
                <a:close/>
              </a:path>
              <a:path w="21600" h="21600" extrusionOk="0">
                <a:moveTo>
                  <a:pt x="753" y="1291"/>
                </a:moveTo>
                <a:lnTo>
                  <a:pt x="2260" y="1291"/>
                </a:lnTo>
                <a:lnTo>
                  <a:pt x="2260" y="235"/>
                </a:lnTo>
                <a:lnTo>
                  <a:pt x="753" y="235"/>
                </a:lnTo>
                <a:lnTo>
                  <a:pt x="753" y="1291"/>
                </a:lnTo>
                <a:close/>
              </a:path>
              <a:path w="21600" h="21600" extrusionOk="0">
                <a:moveTo>
                  <a:pt x="753" y="2700"/>
                </a:moveTo>
                <a:lnTo>
                  <a:pt x="2260" y="2700"/>
                </a:lnTo>
                <a:lnTo>
                  <a:pt x="2260" y="1643"/>
                </a:lnTo>
                <a:lnTo>
                  <a:pt x="753" y="1643"/>
                </a:lnTo>
                <a:lnTo>
                  <a:pt x="753" y="2700"/>
                </a:lnTo>
                <a:close/>
              </a:path>
              <a:path w="21600" h="21600" extrusionOk="0">
                <a:moveTo>
                  <a:pt x="753" y="4109"/>
                </a:moveTo>
                <a:lnTo>
                  <a:pt x="2260" y="4109"/>
                </a:lnTo>
                <a:lnTo>
                  <a:pt x="2260" y="3052"/>
                </a:lnTo>
                <a:lnTo>
                  <a:pt x="753" y="3052"/>
                </a:lnTo>
                <a:lnTo>
                  <a:pt x="753" y="4109"/>
                </a:lnTo>
                <a:close/>
              </a:path>
              <a:path w="21600" h="21600" extrusionOk="0">
                <a:moveTo>
                  <a:pt x="753" y="5517"/>
                </a:moveTo>
                <a:lnTo>
                  <a:pt x="2260" y="5517"/>
                </a:lnTo>
                <a:lnTo>
                  <a:pt x="2260" y="4461"/>
                </a:lnTo>
                <a:lnTo>
                  <a:pt x="753" y="4461"/>
                </a:lnTo>
                <a:lnTo>
                  <a:pt x="753" y="5517"/>
                </a:lnTo>
                <a:close/>
              </a:path>
              <a:path w="21600" h="21600" extrusionOk="0">
                <a:moveTo>
                  <a:pt x="753" y="6926"/>
                </a:moveTo>
                <a:lnTo>
                  <a:pt x="2260" y="6926"/>
                </a:lnTo>
                <a:lnTo>
                  <a:pt x="2260" y="5870"/>
                </a:lnTo>
                <a:lnTo>
                  <a:pt x="753" y="5870"/>
                </a:lnTo>
                <a:lnTo>
                  <a:pt x="753" y="6926"/>
                </a:lnTo>
                <a:close/>
              </a:path>
              <a:path w="21600" h="21600" extrusionOk="0">
                <a:moveTo>
                  <a:pt x="753" y="8335"/>
                </a:moveTo>
                <a:lnTo>
                  <a:pt x="2260" y="8335"/>
                </a:lnTo>
                <a:lnTo>
                  <a:pt x="2260" y="7278"/>
                </a:lnTo>
                <a:lnTo>
                  <a:pt x="753" y="7278"/>
                </a:lnTo>
                <a:lnTo>
                  <a:pt x="753" y="8335"/>
                </a:lnTo>
                <a:close/>
              </a:path>
              <a:path w="21600" h="21600" extrusionOk="0">
                <a:moveTo>
                  <a:pt x="753" y="9743"/>
                </a:moveTo>
                <a:lnTo>
                  <a:pt x="2260" y="9743"/>
                </a:lnTo>
                <a:lnTo>
                  <a:pt x="2260" y="8687"/>
                </a:lnTo>
                <a:lnTo>
                  <a:pt x="753" y="8687"/>
                </a:lnTo>
                <a:lnTo>
                  <a:pt x="753" y="9743"/>
                </a:lnTo>
                <a:close/>
              </a:path>
              <a:path w="21600" h="21600" extrusionOk="0">
                <a:moveTo>
                  <a:pt x="753" y="11152"/>
                </a:moveTo>
                <a:lnTo>
                  <a:pt x="2260" y="11152"/>
                </a:lnTo>
                <a:lnTo>
                  <a:pt x="2260" y="10096"/>
                </a:lnTo>
                <a:lnTo>
                  <a:pt x="753" y="10096"/>
                </a:lnTo>
                <a:lnTo>
                  <a:pt x="753" y="11152"/>
                </a:lnTo>
                <a:close/>
              </a:path>
              <a:path w="21600" h="21600" extrusionOk="0">
                <a:moveTo>
                  <a:pt x="753" y="12561"/>
                </a:moveTo>
                <a:lnTo>
                  <a:pt x="2260" y="12561"/>
                </a:lnTo>
                <a:lnTo>
                  <a:pt x="2260" y="11504"/>
                </a:lnTo>
                <a:lnTo>
                  <a:pt x="753" y="11504"/>
                </a:lnTo>
                <a:lnTo>
                  <a:pt x="753" y="12561"/>
                </a:lnTo>
                <a:close/>
              </a:path>
              <a:path w="21600" h="21600" extrusionOk="0">
                <a:moveTo>
                  <a:pt x="753" y="13970"/>
                </a:moveTo>
                <a:lnTo>
                  <a:pt x="2260" y="13970"/>
                </a:lnTo>
                <a:lnTo>
                  <a:pt x="2260" y="12913"/>
                </a:lnTo>
                <a:lnTo>
                  <a:pt x="753" y="12913"/>
                </a:lnTo>
                <a:lnTo>
                  <a:pt x="753" y="13970"/>
                </a:lnTo>
                <a:close/>
              </a:path>
              <a:path w="21600" h="21600" extrusionOk="0">
                <a:moveTo>
                  <a:pt x="753" y="15378"/>
                </a:moveTo>
                <a:lnTo>
                  <a:pt x="2260" y="15378"/>
                </a:lnTo>
                <a:lnTo>
                  <a:pt x="2260" y="14322"/>
                </a:lnTo>
                <a:lnTo>
                  <a:pt x="753" y="14322"/>
                </a:lnTo>
                <a:lnTo>
                  <a:pt x="753" y="15378"/>
                </a:lnTo>
                <a:close/>
              </a:path>
              <a:path w="21600" h="21600" extrusionOk="0">
                <a:moveTo>
                  <a:pt x="753" y="16787"/>
                </a:moveTo>
                <a:lnTo>
                  <a:pt x="2260" y="16787"/>
                </a:lnTo>
                <a:lnTo>
                  <a:pt x="2260" y="15730"/>
                </a:lnTo>
                <a:lnTo>
                  <a:pt x="753" y="15730"/>
                </a:lnTo>
                <a:lnTo>
                  <a:pt x="753" y="16787"/>
                </a:lnTo>
                <a:close/>
              </a:path>
              <a:path w="21600" h="21600" extrusionOk="0">
                <a:moveTo>
                  <a:pt x="753" y="18196"/>
                </a:moveTo>
                <a:lnTo>
                  <a:pt x="2260" y="18196"/>
                </a:lnTo>
                <a:lnTo>
                  <a:pt x="2260" y="17139"/>
                </a:lnTo>
                <a:lnTo>
                  <a:pt x="753" y="17139"/>
                </a:lnTo>
                <a:lnTo>
                  <a:pt x="753" y="18196"/>
                </a:lnTo>
                <a:close/>
              </a:path>
              <a:path w="21600" h="21600" extrusionOk="0">
                <a:moveTo>
                  <a:pt x="753" y="19604"/>
                </a:moveTo>
                <a:lnTo>
                  <a:pt x="2260" y="19604"/>
                </a:lnTo>
                <a:lnTo>
                  <a:pt x="2260" y="18548"/>
                </a:lnTo>
                <a:lnTo>
                  <a:pt x="753" y="18548"/>
                </a:lnTo>
                <a:lnTo>
                  <a:pt x="753" y="19604"/>
                </a:lnTo>
                <a:close/>
              </a:path>
              <a:path w="21600" h="21600" extrusionOk="0">
                <a:moveTo>
                  <a:pt x="753" y="21013"/>
                </a:moveTo>
                <a:lnTo>
                  <a:pt x="2260" y="21013"/>
                </a:lnTo>
                <a:lnTo>
                  <a:pt x="2260" y="19957"/>
                </a:lnTo>
                <a:lnTo>
                  <a:pt x="753" y="19957"/>
                </a:lnTo>
                <a:lnTo>
                  <a:pt x="753" y="21013"/>
                </a:lnTo>
                <a:close/>
              </a:path>
              <a:path w="21600" h="21600" extrusionOk="0">
                <a:moveTo>
                  <a:pt x="19340" y="1409"/>
                </a:moveTo>
                <a:lnTo>
                  <a:pt x="20595" y="1409"/>
                </a:lnTo>
                <a:lnTo>
                  <a:pt x="20595" y="352"/>
                </a:lnTo>
                <a:lnTo>
                  <a:pt x="19340" y="352"/>
                </a:lnTo>
                <a:lnTo>
                  <a:pt x="19340" y="1409"/>
                </a:lnTo>
                <a:close/>
              </a:path>
              <a:path w="21600" h="21600" extrusionOk="0">
                <a:moveTo>
                  <a:pt x="19340" y="2700"/>
                </a:moveTo>
                <a:lnTo>
                  <a:pt x="20595" y="2700"/>
                </a:lnTo>
                <a:lnTo>
                  <a:pt x="20595" y="1643"/>
                </a:lnTo>
                <a:lnTo>
                  <a:pt x="19340" y="1643"/>
                </a:lnTo>
                <a:lnTo>
                  <a:pt x="19340" y="2700"/>
                </a:lnTo>
                <a:close/>
              </a:path>
              <a:path w="21600" h="21600" extrusionOk="0">
                <a:moveTo>
                  <a:pt x="19340" y="4109"/>
                </a:moveTo>
                <a:lnTo>
                  <a:pt x="20595" y="4109"/>
                </a:lnTo>
                <a:lnTo>
                  <a:pt x="20595" y="3052"/>
                </a:lnTo>
                <a:lnTo>
                  <a:pt x="19340" y="3052"/>
                </a:lnTo>
                <a:lnTo>
                  <a:pt x="19340" y="4109"/>
                </a:lnTo>
                <a:close/>
              </a:path>
              <a:path w="21600" h="21600" extrusionOk="0">
                <a:moveTo>
                  <a:pt x="19340" y="5517"/>
                </a:moveTo>
                <a:lnTo>
                  <a:pt x="20595" y="5517"/>
                </a:lnTo>
                <a:lnTo>
                  <a:pt x="20595" y="4461"/>
                </a:lnTo>
                <a:lnTo>
                  <a:pt x="19340" y="4461"/>
                </a:lnTo>
                <a:lnTo>
                  <a:pt x="19340" y="5517"/>
                </a:lnTo>
                <a:close/>
              </a:path>
              <a:path w="21600" h="21600" extrusionOk="0">
                <a:moveTo>
                  <a:pt x="19340" y="6926"/>
                </a:moveTo>
                <a:lnTo>
                  <a:pt x="20595" y="6926"/>
                </a:lnTo>
                <a:lnTo>
                  <a:pt x="20595" y="5870"/>
                </a:lnTo>
                <a:lnTo>
                  <a:pt x="19340" y="5870"/>
                </a:lnTo>
                <a:lnTo>
                  <a:pt x="19340" y="6926"/>
                </a:lnTo>
                <a:close/>
              </a:path>
              <a:path w="21600" h="21600" extrusionOk="0">
                <a:moveTo>
                  <a:pt x="19340" y="8335"/>
                </a:moveTo>
                <a:lnTo>
                  <a:pt x="20595" y="8335"/>
                </a:lnTo>
                <a:lnTo>
                  <a:pt x="20595" y="7278"/>
                </a:lnTo>
                <a:lnTo>
                  <a:pt x="19340" y="7278"/>
                </a:lnTo>
                <a:lnTo>
                  <a:pt x="19340" y="8335"/>
                </a:lnTo>
                <a:close/>
              </a:path>
              <a:path w="21600" h="21600" extrusionOk="0">
                <a:moveTo>
                  <a:pt x="19340" y="9743"/>
                </a:moveTo>
                <a:lnTo>
                  <a:pt x="20595" y="9743"/>
                </a:lnTo>
                <a:lnTo>
                  <a:pt x="20595" y="8687"/>
                </a:lnTo>
                <a:lnTo>
                  <a:pt x="19340" y="8687"/>
                </a:lnTo>
                <a:lnTo>
                  <a:pt x="19340" y="9743"/>
                </a:lnTo>
                <a:close/>
              </a:path>
              <a:path w="21600" h="21600" extrusionOk="0">
                <a:moveTo>
                  <a:pt x="19340" y="11152"/>
                </a:moveTo>
                <a:lnTo>
                  <a:pt x="20595" y="11152"/>
                </a:lnTo>
                <a:lnTo>
                  <a:pt x="20595" y="10096"/>
                </a:lnTo>
                <a:lnTo>
                  <a:pt x="19340" y="10096"/>
                </a:lnTo>
                <a:lnTo>
                  <a:pt x="19340" y="11152"/>
                </a:lnTo>
                <a:close/>
              </a:path>
              <a:path w="21600" h="21600" extrusionOk="0">
                <a:moveTo>
                  <a:pt x="19340" y="12561"/>
                </a:moveTo>
                <a:lnTo>
                  <a:pt x="20595" y="12561"/>
                </a:lnTo>
                <a:lnTo>
                  <a:pt x="20595" y="11504"/>
                </a:lnTo>
                <a:lnTo>
                  <a:pt x="19340" y="11504"/>
                </a:lnTo>
                <a:lnTo>
                  <a:pt x="19340" y="12561"/>
                </a:lnTo>
                <a:close/>
              </a:path>
              <a:path w="21600" h="21600" extrusionOk="0">
                <a:moveTo>
                  <a:pt x="19340" y="13970"/>
                </a:moveTo>
                <a:lnTo>
                  <a:pt x="20595" y="13970"/>
                </a:lnTo>
                <a:lnTo>
                  <a:pt x="20595" y="12913"/>
                </a:lnTo>
                <a:lnTo>
                  <a:pt x="19340" y="12913"/>
                </a:lnTo>
                <a:lnTo>
                  <a:pt x="19340" y="13970"/>
                </a:lnTo>
                <a:close/>
              </a:path>
              <a:path w="21600" h="21600" extrusionOk="0">
                <a:moveTo>
                  <a:pt x="19340" y="15378"/>
                </a:moveTo>
                <a:lnTo>
                  <a:pt x="20595" y="15378"/>
                </a:lnTo>
                <a:lnTo>
                  <a:pt x="20595" y="14322"/>
                </a:lnTo>
                <a:lnTo>
                  <a:pt x="19340" y="14322"/>
                </a:lnTo>
                <a:lnTo>
                  <a:pt x="19340" y="15378"/>
                </a:lnTo>
                <a:close/>
              </a:path>
              <a:path w="21600" h="21600" extrusionOk="0">
                <a:moveTo>
                  <a:pt x="19340" y="16787"/>
                </a:moveTo>
                <a:lnTo>
                  <a:pt x="20595" y="16787"/>
                </a:lnTo>
                <a:lnTo>
                  <a:pt x="20595" y="15730"/>
                </a:lnTo>
                <a:lnTo>
                  <a:pt x="19340" y="15730"/>
                </a:lnTo>
                <a:lnTo>
                  <a:pt x="19340" y="16787"/>
                </a:lnTo>
                <a:close/>
              </a:path>
              <a:path w="21600" h="21600" extrusionOk="0">
                <a:moveTo>
                  <a:pt x="19340" y="18196"/>
                </a:moveTo>
                <a:lnTo>
                  <a:pt x="20595" y="18196"/>
                </a:lnTo>
                <a:lnTo>
                  <a:pt x="20595" y="17139"/>
                </a:lnTo>
                <a:lnTo>
                  <a:pt x="19340" y="17139"/>
                </a:lnTo>
                <a:lnTo>
                  <a:pt x="19340" y="18196"/>
                </a:lnTo>
                <a:close/>
              </a:path>
              <a:path w="21600" h="21600" extrusionOk="0">
                <a:moveTo>
                  <a:pt x="19340" y="19604"/>
                </a:moveTo>
                <a:lnTo>
                  <a:pt x="20595" y="19604"/>
                </a:lnTo>
                <a:lnTo>
                  <a:pt x="20595" y="18548"/>
                </a:lnTo>
                <a:lnTo>
                  <a:pt x="19340" y="18548"/>
                </a:lnTo>
                <a:lnTo>
                  <a:pt x="19340" y="19604"/>
                </a:lnTo>
                <a:close/>
              </a:path>
              <a:path w="21600" h="21600" extrusionOk="0">
                <a:moveTo>
                  <a:pt x="19340" y="21013"/>
                </a:moveTo>
                <a:lnTo>
                  <a:pt x="20595" y="21013"/>
                </a:lnTo>
                <a:lnTo>
                  <a:pt x="20595" y="19957"/>
                </a:lnTo>
                <a:lnTo>
                  <a:pt x="19340" y="19957"/>
                </a:lnTo>
                <a:lnTo>
                  <a:pt x="19340" y="21013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6" name="Film"/>
          <p:cNvSpPr>
            <a:spLocks noEditPoints="1" noChangeArrowheads="1"/>
          </p:cNvSpPr>
          <p:nvPr/>
        </p:nvSpPr>
        <p:spPr bwMode="auto">
          <a:xfrm rot="5400000">
            <a:off x="1363377" y="193415"/>
            <a:ext cx="1809750" cy="453650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4960 w 21600"/>
              <a:gd name="T17" fmla="*/ 8129 h 21600"/>
              <a:gd name="T18" fmla="*/ 17079 w 21600"/>
              <a:gd name="T19" fmla="*/ 1342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21600" y="0"/>
                </a:move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close/>
              </a:path>
              <a:path w="21600" h="21600" extrusionOk="0">
                <a:moveTo>
                  <a:pt x="3014" y="21600"/>
                </a:moveTo>
                <a:lnTo>
                  <a:pt x="3014" y="0"/>
                </a:lnTo>
                <a:lnTo>
                  <a:pt x="0" y="0"/>
                </a:lnTo>
                <a:lnTo>
                  <a:pt x="0" y="21600"/>
                </a:lnTo>
                <a:lnTo>
                  <a:pt x="3014" y="21600"/>
                </a:lnTo>
                <a:close/>
              </a:path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18586" y="0"/>
                </a:lnTo>
                <a:lnTo>
                  <a:pt x="18586" y="21600"/>
                </a:lnTo>
                <a:lnTo>
                  <a:pt x="21600" y="21600"/>
                </a:lnTo>
                <a:close/>
              </a:path>
              <a:path w="21600" h="21600" extrusionOk="0">
                <a:moveTo>
                  <a:pt x="6028" y="6574"/>
                </a:moveTo>
                <a:lnTo>
                  <a:pt x="15572" y="6574"/>
                </a:lnTo>
                <a:lnTo>
                  <a:pt x="16074" y="6574"/>
                </a:lnTo>
                <a:lnTo>
                  <a:pt x="16326" y="6457"/>
                </a:lnTo>
                <a:lnTo>
                  <a:pt x="16577" y="6339"/>
                </a:lnTo>
                <a:lnTo>
                  <a:pt x="16828" y="6222"/>
                </a:lnTo>
                <a:lnTo>
                  <a:pt x="17079" y="6222"/>
                </a:lnTo>
                <a:lnTo>
                  <a:pt x="17330" y="5987"/>
                </a:lnTo>
                <a:lnTo>
                  <a:pt x="17330" y="5870"/>
                </a:lnTo>
                <a:lnTo>
                  <a:pt x="17581" y="5635"/>
                </a:lnTo>
                <a:lnTo>
                  <a:pt x="17581" y="1526"/>
                </a:lnTo>
                <a:lnTo>
                  <a:pt x="17330" y="1291"/>
                </a:lnTo>
                <a:lnTo>
                  <a:pt x="17330" y="1174"/>
                </a:lnTo>
                <a:lnTo>
                  <a:pt x="17079" y="1057"/>
                </a:lnTo>
                <a:lnTo>
                  <a:pt x="16828" y="939"/>
                </a:lnTo>
                <a:lnTo>
                  <a:pt x="16577" y="822"/>
                </a:lnTo>
                <a:lnTo>
                  <a:pt x="16326" y="704"/>
                </a:lnTo>
                <a:lnTo>
                  <a:pt x="16074" y="704"/>
                </a:lnTo>
                <a:lnTo>
                  <a:pt x="15572" y="587"/>
                </a:lnTo>
                <a:lnTo>
                  <a:pt x="6028" y="587"/>
                </a:lnTo>
                <a:lnTo>
                  <a:pt x="5526" y="704"/>
                </a:lnTo>
                <a:lnTo>
                  <a:pt x="5274" y="704"/>
                </a:lnTo>
                <a:lnTo>
                  <a:pt x="5023" y="822"/>
                </a:lnTo>
                <a:lnTo>
                  <a:pt x="4772" y="939"/>
                </a:lnTo>
                <a:lnTo>
                  <a:pt x="4521" y="1057"/>
                </a:lnTo>
                <a:lnTo>
                  <a:pt x="4270" y="1174"/>
                </a:lnTo>
                <a:lnTo>
                  <a:pt x="4270" y="1291"/>
                </a:lnTo>
                <a:lnTo>
                  <a:pt x="4019" y="1526"/>
                </a:lnTo>
                <a:lnTo>
                  <a:pt x="4019" y="5635"/>
                </a:lnTo>
                <a:lnTo>
                  <a:pt x="4270" y="5870"/>
                </a:lnTo>
                <a:lnTo>
                  <a:pt x="4270" y="5987"/>
                </a:lnTo>
                <a:lnTo>
                  <a:pt x="4521" y="6222"/>
                </a:lnTo>
                <a:lnTo>
                  <a:pt x="4772" y="6222"/>
                </a:lnTo>
                <a:lnTo>
                  <a:pt x="5023" y="6339"/>
                </a:lnTo>
                <a:lnTo>
                  <a:pt x="5274" y="6457"/>
                </a:lnTo>
                <a:lnTo>
                  <a:pt x="5526" y="6574"/>
                </a:lnTo>
                <a:lnTo>
                  <a:pt x="6028" y="6574"/>
                </a:lnTo>
                <a:close/>
              </a:path>
              <a:path w="21600" h="21600" extrusionOk="0">
                <a:moveTo>
                  <a:pt x="6028" y="13617"/>
                </a:moveTo>
                <a:lnTo>
                  <a:pt x="15572" y="13617"/>
                </a:lnTo>
                <a:lnTo>
                  <a:pt x="16074" y="13617"/>
                </a:lnTo>
                <a:lnTo>
                  <a:pt x="16326" y="13617"/>
                </a:lnTo>
                <a:lnTo>
                  <a:pt x="16577" y="13500"/>
                </a:lnTo>
                <a:lnTo>
                  <a:pt x="16828" y="13383"/>
                </a:lnTo>
                <a:lnTo>
                  <a:pt x="17079" y="13265"/>
                </a:lnTo>
                <a:lnTo>
                  <a:pt x="17330" y="13148"/>
                </a:lnTo>
                <a:lnTo>
                  <a:pt x="17330" y="12913"/>
                </a:lnTo>
                <a:lnTo>
                  <a:pt x="17581" y="12796"/>
                </a:lnTo>
                <a:lnTo>
                  <a:pt x="17581" y="8687"/>
                </a:lnTo>
                <a:lnTo>
                  <a:pt x="17330" y="8452"/>
                </a:lnTo>
                <a:lnTo>
                  <a:pt x="17330" y="8335"/>
                </a:lnTo>
                <a:lnTo>
                  <a:pt x="17079" y="8217"/>
                </a:lnTo>
                <a:lnTo>
                  <a:pt x="16828" y="7983"/>
                </a:lnTo>
                <a:lnTo>
                  <a:pt x="16577" y="7983"/>
                </a:lnTo>
                <a:lnTo>
                  <a:pt x="16326" y="7865"/>
                </a:lnTo>
                <a:lnTo>
                  <a:pt x="16074" y="7865"/>
                </a:lnTo>
                <a:lnTo>
                  <a:pt x="15572" y="7748"/>
                </a:lnTo>
                <a:lnTo>
                  <a:pt x="6028" y="7748"/>
                </a:lnTo>
                <a:lnTo>
                  <a:pt x="5526" y="7865"/>
                </a:lnTo>
                <a:lnTo>
                  <a:pt x="5274" y="7865"/>
                </a:lnTo>
                <a:lnTo>
                  <a:pt x="5023" y="7983"/>
                </a:lnTo>
                <a:lnTo>
                  <a:pt x="4772" y="7983"/>
                </a:lnTo>
                <a:lnTo>
                  <a:pt x="4521" y="8217"/>
                </a:lnTo>
                <a:lnTo>
                  <a:pt x="4270" y="8335"/>
                </a:lnTo>
                <a:lnTo>
                  <a:pt x="4270" y="8452"/>
                </a:lnTo>
                <a:lnTo>
                  <a:pt x="4019" y="8687"/>
                </a:lnTo>
                <a:lnTo>
                  <a:pt x="4019" y="12796"/>
                </a:lnTo>
                <a:lnTo>
                  <a:pt x="4270" y="12913"/>
                </a:lnTo>
                <a:lnTo>
                  <a:pt x="4270" y="13148"/>
                </a:lnTo>
                <a:lnTo>
                  <a:pt x="4521" y="13265"/>
                </a:lnTo>
                <a:lnTo>
                  <a:pt x="4772" y="13383"/>
                </a:lnTo>
                <a:lnTo>
                  <a:pt x="5023" y="13500"/>
                </a:lnTo>
                <a:lnTo>
                  <a:pt x="5274" y="13617"/>
                </a:lnTo>
                <a:lnTo>
                  <a:pt x="5526" y="13617"/>
                </a:lnTo>
                <a:lnTo>
                  <a:pt x="6028" y="13617"/>
                </a:lnTo>
                <a:close/>
              </a:path>
              <a:path w="21600" h="21600" extrusionOk="0">
                <a:moveTo>
                  <a:pt x="6028" y="20778"/>
                </a:moveTo>
                <a:lnTo>
                  <a:pt x="15572" y="20778"/>
                </a:lnTo>
                <a:lnTo>
                  <a:pt x="16074" y="20778"/>
                </a:lnTo>
                <a:lnTo>
                  <a:pt x="16326" y="20661"/>
                </a:lnTo>
                <a:lnTo>
                  <a:pt x="16577" y="20661"/>
                </a:lnTo>
                <a:lnTo>
                  <a:pt x="16828" y="20543"/>
                </a:lnTo>
                <a:lnTo>
                  <a:pt x="17079" y="20426"/>
                </a:lnTo>
                <a:lnTo>
                  <a:pt x="17330" y="20309"/>
                </a:lnTo>
                <a:lnTo>
                  <a:pt x="17330" y="20074"/>
                </a:lnTo>
                <a:lnTo>
                  <a:pt x="17581" y="19957"/>
                </a:lnTo>
                <a:lnTo>
                  <a:pt x="17581" y="15730"/>
                </a:lnTo>
                <a:lnTo>
                  <a:pt x="17330" y="15613"/>
                </a:lnTo>
                <a:lnTo>
                  <a:pt x="17330" y="15378"/>
                </a:lnTo>
                <a:lnTo>
                  <a:pt x="17079" y="15378"/>
                </a:lnTo>
                <a:lnTo>
                  <a:pt x="16828" y="15143"/>
                </a:lnTo>
                <a:lnTo>
                  <a:pt x="16577" y="15026"/>
                </a:lnTo>
                <a:lnTo>
                  <a:pt x="16326" y="15026"/>
                </a:lnTo>
                <a:lnTo>
                  <a:pt x="16074" y="15026"/>
                </a:lnTo>
                <a:lnTo>
                  <a:pt x="15572" y="14909"/>
                </a:lnTo>
                <a:lnTo>
                  <a:pt x="6028" y="14909"/>
                </a:lnTo>
                <a:lnTo>
                  <a:pt x="5526" y="15026"/>
                </a:lnTo>
                <a:lnTo>
                  <a:pt x="5274" y="15026"/>
                </a:lnTo>
                <a:lnTo>
                  <a:pt x="5023" y="15026"/>
                </a:lnTo>
                <a:lnTo>
                  <a:pt x="4772" y="15143"/>
                </a:lnTo>
                <a:lnTo>
                  <a:pt x="4521" y="15378"/>
                </a:lnTo>
                <a:lnTo>
                  <a:pt x="4270" y="15378"/>
                </a:lnTo>
                <a:lnTo>
                  <a:pt x="4270" y="15613"/>
                </a:lnTo>
                <a:lnTo>
                  <a:pt x="4019" y="15730"/>
                </a:lnTo>
                <a:lnTo>
                  <a:pt x="4019" y="19957"/>
                </a:lnTo>
                <a:lnTo>
                  <a:pt x="4270" y="20074"/>
                </a:lnTo>
                <a:lnTo>
                  <a:pt x="4270" y="20309"/>
                </a:lnTo>
                <a:lnTo>
                  <a:pt x="4521" y="20426"/>
                </a:lnTo>
                <a:lnTo>
                  <a:pt x="4772" y="20543"/>
                </a:lnTo>
                <a:lnTo>
                  <a:pt x="5023" y="20661"/>
                </a:lnTo>
                <a:lnTo>
                  <a:pt x="5274" y="20661"/>
                </a:lnTo>
                <a:lnTo>
                  <a:pt x="5526" y="20778"/>
                </a:lnTo>
                <a:lnTo>
                  <a:pt x="6028" y="20778"/>
                </a:lnTo>
                <a:close/>
              </a:path>
              <a:path w="21600" h="21600" extrusionOk="0">
                <a:moveTo>
                  <a:pt x="753" y="1291"/>
                </a:moveTo>
                <a:lnTo>
                  <a:pt x="2260" y="1291"/>
                </a:lnTo>
                <a:lnTo>
                  <a:pt x="2260" y="235"/>
                </a:lnTo>
                <a:lnTo>
                  <a:pt x="753" y="235"/>
                </a:lnTo>
                <a:lnTo>
                  <a:pt x="753" y="1291"/>
                </a:lnTo>
                <a:close/>
              </a:path>
              <a:path w="21600" h="21600" extrusionOk="0">
                <a:moveTo>
                  <a:pt x="753" y="2700"/>
                </a:moveTo>
                <a:lnTo>
                  <a:pt x="2260" y="2700"/>
                </a:lnTo>
                <a:lnTo>
                  <a:pt x="2260" y="1643"/>
                </a:lnTo>
                <a:lnTo>
                  <a:pt x="753" y="1643"/>
                </a:lnTo>
                <a:lnTo>
                  <a:pt x="753" y="2700"/>
                </a:lnTo>
                <a:close/>
              </a:path>
              <a:path w="21600" h="21600" extrusionOk="0">
                <a:moveTo>
                  <a:pt x="753" y="4109"/>
                </a:moveTo>
                <a:lnTo>
                  <a:pt x="2260" y="4109"/>
                </a:lnTo>
                <a:lnTo>
                  <a:pt x="2260" y="3052"/>
                </a:lnTo>
                <a:lnTo>
                  <a:pt x="753" y="3052"/>
                </a:lnTo>
                <a:lnTo>
                  <a:pt x="753" y="4109"/>
                </a:lnTo>
                <a:close/>
              </a:path>
              <a:path w="21600" h="21600" extrusionOk="0">
                <a:moveTo>
                  <a:pt x="753" y="5517"/>
                </a:moveTo>
                <a:lnTo>
                  <a:pt x="2260" y="5517"/>
                </a:lnTo>
                <a:lnTo>
                  <a:pt x="2260" y="4461"/>
                </a:lnTo>
                <a:lnTo>
                  <a:pt x="753" y="4461"/>
                </a:lnTo>
                <a:lnTo>
                  <a:pt x="753" y="5517"/>
                </a:lnTo>
                <a:close/>
              </a:path>
              <a:path w="21600" h="21600" extrusionOk="0">
                <a:moveTo>
                  <a:pt x="753" y="6926"/>
                </a:moveTo>
                <a:lnTo>
                  <a:pt x="2260" y="6926"/>
                </a:lnTo>
                <a:lnTo>
                  <a:pt x="2260" y="5870"/>
                </a:lnTo>
                <a:lnTo>
                  <a:pt x="753" y="5870"/>
                </a:lnTo>
                <a:lnTo>
                  <a:pt x="753" y="6926"/>
                </a:lnTo>
                <a:close/>
              </a:path>
              <a:path w="21600" h="21600" extrusionOk="0">
                <a:moveTo>
                  <a:pt x="753" y="8335"/>
                </a:moveTo>
                <a:lnTo>
                  <a:pt x="2260" y="8335"/>
                </a:lnTo>
                <a:lnTo>
                  <a:pt x="2260" y="7278"/>
                </a:lnTo>
                <a:lnTo>
                  <a:pt x="753" y="7278"/>
                </a:lnTo>
                <a:lnTo>
                  <a:pt x="753" y="8335"/>
                </a:lnTo>
                <a:close/>
              </a:path>
              <a:path w="21600" h="21600" extrusionOk="0">
                <a:moveTo>
                  <a:pt x="753" y="9743"/>
                </a:moveTo>
                <a:lnTo>
                  <a:pt x="2260" y="9743"/>
                </a:lnTo>
                <a:lnTo>
                  <a:pt x="2260" y="8687"/>
                </a:lnTo>
                <a:lnTo>
                  <a:pt x="753" y="8687"/>
                </a:lnTo>
                <a:lnTo>
                  <a:pt x="753" y="9743"/>
                </a:lnTo>
                <a:close/>
              </a:path>
              <a:path w="21600" h="21600" extrusionOk="0">
                <a:moveTo>
                  <a:pt x="753" y="11152"/>
                </a:moveTo>
                <a:lnTo>
                  <a:pt x="2260" y="11152"/>
                </a:lnTo>
                <a:lnTo>
                  <a:pt x="2260" y="10096"/>
                </a:lnTo>
                <a:lnTo>
                  <a:pt x="753" y="10096"/>
                </a:lnTo>
                <a:lnTo>
                  <a:pt x="753" y="11152"/>
                </a:lnTo>
                <a:close/>
              </a:path>
              <a:path w="21600" h="21600" extrusionOk="0">
                <a:moveTo>
                  <a:pt x="753" y="12561"/>
                </a:moveTo>
                <a:lnTo>
                  <a:pt x="2260" y="12561"/>
                </a:lnTo>
                <a:lnTo>
                  <a:pt x="2260" y="11504"/>
                </a:lnTo>
                <a:lnTo>
                  <a:pt x="753" y="11504"/>
                </a:lnTo>
                <a:lnTo>
                  <a:pt x="753" y="12561"/>
                </a:lnTo>
                <a:close/>
              </a:path>
              <a:path w="21600" h="21600" extrusionOk="0">
                <a:moveTo>
                  <a:pt x="753" y="13970"/>
                </a:moveTo>
                <a:lnTo>
                  <a:pt x="2260" y="13970"/>
                </a:lnTo>
                <a:lnTo>
                  <a:pt x="2260" y="12913"/>
                </a:lnTo>
                <a:lnTo>
                  <a:pt x="753" y="12913"/>
                </a:lnTo>
                <a:lnTo>
                  <a:pt x="753" y="13970"/>
                </a:lnTo>
                <a:close/>
              </a:path>
              <a:path w="21600" h="21600" extrusionOk="0">
                <a:moveTo>
                  <a:pt x="753" y="15378"/>
                </a:moveTo>
                <a:lnTo>
                  <a:pt x="2260" y="15378"/>
                </a:lnTo>
                <a:lnTo>
                  <a:pt x="2260" y="14322"/>
                </a:lnTo>
                <a:lnTo>
                  <a:pt x="753" y="14322"/>
                </a:lnTo>
                <a:lnTo>
                  <a:pt x="753" y="15378"/>
                </a:lnTo>
                <a:close/>
              </a:path>
              <a:path w="21600" h="21600" extrusionOk="0">
                <a:moveTo>
                  <a:pt x="753" y="16787"/>
                </a:moveTo>
                <a:lnTo>
                  <a:pt x="2260" y="16787"/>
                </a:lnTo>
                <a:lnTo>
                  <a:pt x="2260" y="15730"/>
                </a:lnTo>
                <a:lnTo>
                  <a:pt x="753" y="15730"/>
                </a:lnTo>
                <a:lnTo>
                  <a:pt x="753" y="16787"/>
                </a:lnTo>
                <a:close/>
              </a:path>
              <a:path w="21600" h="21600" extrusionOk="0">
                <a:moveTo>
                  <a:pt x="753" y="18196"/>
                </a:moveTo>
                <a:lnTo>
                  <a:pt x="2260" y="18196"/>
                </a:lnTo>
                <a:lnTo>
                  <a:pt x="2260" y="17139"/>
                </a:lnTo>
                <a:lnTo>
                  <a:pt x="753" y="17139"/>
                </a:lnTo>
                <a:lnTo>
                  <a:pt x="753" y="18196"/>
                </a:lnTo>
                <a:close/>
              </a:path>
              <a:path w="21600" h="21600" extrusionOk="0">
                <a:moveTo>
                  <a:pt x="753" y="19604"/>
                </a:moveTo>
                <a:lnTo>
                  <a:pt x="2260" y="19604"/>
                </a:lnTo>
                <a:lnTo>
                  <a:pt x="2260" y="18548"/>
                </a:lnTo>
                <a:lnTo>
                  <a:pt x="753" y="18548"/>
                </a:lnTo>
                <a:lnTo>
                  <a:pt x="753" y="19604"/>
                </a:lnTo>
                <a:close/>
              </a:path>
              <a:path w="21600" h="21600" extrusionOk="0">
                <a:moveTo>
                  <a:pt x="753" y="21013"/>
                </a:moveTo>
                <a:lnTo>
                  <a:pt x="2260" y="21013"/>
                </a:lnTo>
                <a:lnTo>
                  <a:pt x="2260" y="19957"/>
                </a:lnTo>
                <a:lnTo>
                  <a:pt x="753" y="19957"/>
                </a:lnTo>
                <a:lnTo>
                  <a:pt x="753" y="21013"/>
                </a:lnTo>
                <a:close/>
              </a:path>
              <a:path w="21600" h="21600" extrusionOk="0">
                <a:moveTo>
                  <a:pt x="19340" y="1409"/>
                </a:moveTo>
                <a:lnTo>
                  <a:pt x="20595" y="1409"/>
                </a:lnTo>
                <a:lnTo>
                  <a:pt x="20595" y="352"/>
                </a:lnTo>
                <a:lnTo>
                  <a:pt x="19340" y="352"/>
                </a:lnTo>
                <a:lnTo>
                  <a:pt x="19340" y="1409"/>
                </a:lnTo>
                <a:close/>
              </a:path>
              <a:path w="21600" h="21600" extrusionOk="0">
                <a:moveTo>
                  <a:pt x="19340" y="2700"/>
                </a:moveTo>
                <a:lnTo>
                  <a:pt x="20595" y="2700"/>
                </a:lnTo>
                <a:lnTo>
                  <a:pt x="20595" y="1643"/>
                </a:lnTo>
                <a:lnTo>
                  <a:pt x="19340" y="1643"/>
                </a:lnTo>
                <a:lnTo>
                  <a:pt x="19340" y="2700"/>
                </a:lnTo>
                <a:close/>
              </a:path>
              <a:path w="21600" h="21600" extrusionOk="0">
                <a:moveTo>
                  <a:pt x="19340" y="4109"/>
                </a:moveTo>
                <a:lnTo>
                  <a:pt x="20595" y="4109"/>
                </a:lnTo>
                <a:lnTo>
                  <a:pt x="20595" y="3052"/>
                </a:lnTo>
                <a:lnTo>
                  <a:pt x="19340" y="3052"/>
                </a:lnTo>
                <a:lnTo>
                  <a:pt x="19340" y="4109"/>
                </a:lnTo>
                <a:close/>
              </a:path>
              <a:path w="21600" h="21600" extrusionOk="0">
                <a:moveTo>
                  <a:pt x="19340" y="5517"/>
                </a:moveTo>
                <a:lnTo>
                  <a:pt x="20595" y="5517"/>
                </a:lnTo>
                <a:lnTo>
                  <a:pt x="20595" y="4461"/>
                </a:lnTo>
                <a:lnTo>
                  <a:pt x="19340" y="4461"/>
                </a:lnTo>
                <a:lnTo>
                  <a:pt x="19340" y="5517"/>
                </a:lnTo>
                <a:close/>
              </a:path>
              <a:path w="21600" h="21600" extrusionOk="0">
                <a:moveTo>
                  <a:pt x="19340" y="6926"/>
                </a:moveTo>
                <a:lnTo>
                  <a:pt x="20595" y="6926"/>
                </a:lnTo>
                <a:lnTo>
                  <a:pt x="20595" y="5870"/>
                </a:lnTo>
                <a:lnTo>
                  <a:pt x="19340" y="5870"/>
                </a:lnTo>
                <a:lnTo>
                  <a:pt x="19340" y="6926"/>
                </a:lnTo>
                <a:close/>
              </a:path>
              <a:path w="21600" h="21600" extrusionOk="0">
                <a:moveTo>
                  <a:pt x="19340" y="8335"/>
                </a:moveTo>
                <a:lnTo>
                  <a:pt x="20595" y="8335"/>
                </a:lnTo>
                <a:lnTo>
                  <a:pt x="20595" y="7278"/>
                </a:lnTo>
                <a:lnTo>
                  <a:pt x="19340" y="7278"/>
                </a:lnTo>
                <a:lnTo>
                  <a:pt x="19340" y="8335"/>
                </a:lnTo>
                <a:close/>
              </a:path>
              <a:path w="21600" h="21600" extrusionOk="0">
                <a:moveTo>
                  <a:pt x="19340" y="9743"/>
                </a:moveTo>
                <a:lnTo>
                  <a:pt x="20595" y="9743"/>
                </a:lnTo>
                <a:lnTo>
                  <a:pt x="20595" y="8687"/>
                </a:lnTo>
                <a:lnTo>
                  <a:pt x="19340" y="8687"/>
                </a:lnTo>
                <a:lnTo>
                  <a:pt x="19340" y="9743"/>
                </a:lnTo>
                <a:close/>
              </a:path>
              <a:path w="21600" h="21600" extrusionOk="0">
                <a:moveTo>
                  <a:pt x="19340" y="11152"/>
                </a:moveTo>
                <a:lnTo>
                  <a:pt x="20595" y="11152"/>
                </a:lnTo>
                <a:lnTo>
                  <a:pt x="20595" y="10096"/>
                </a:lnTo>
                <a:lnTo>
                  <a:pt x="19340" y="10096"/>
                </a:lnTo>
                <a:lnTo>
                  <a:pt x="19340" y="11152"/>
                </a:lnTo>
                <a:close/>
              </a:path>
              <a:path w="21600" h="21600" extrusionOk="0">
                <a:moveTo>
                  <a:pt x="19340" y="12561"/>
                </a:moveTo>
                <a:lnTo>
                  <a:pt x="20595" y="12561"/>
                </a:lnTo>
                <a:lnTo>
                  <a:pt x="20595" y="11504"/>
                </a:lnTo>
                <a:lnTo>
                  <a:pt x="19340" y="11504"/>
                </a:lnTo>
                <a:lnTo>
                  <a:pt x="19340" y="12561"/>
                </a:lnTo>
                <a:close/>
              </a:path>
              <a:path w="21600" h="21600" extrusionOk="0">
                <a:moveTo>
                  <a:pt x="19340" y="13970"/>
                </a:moveTo>
                <a:lnTo>
                  <a:pt x="20595" y="13970"/>
                </a:lnTo>
                <a:lnTo>
                  <a:pt x="20595" y="12913"/>
                </a:lnTo>
                <a:lnTo>
                  <a:pt x="19340" y="12913"/>
                </a:lnTo>
                <a:lnTo>
                  <a:pt x="19340" y="13970"/>
                </a:lnTo>
                <a:close/>
              </a:path>
              <a:path w="21600" h="21600" extrusionOk="0">
                <a:moveTo>
                  <a:pt x="19340" y="15378"/>
                </a:moveTo>
                <a:lnTo>
                  <a:pt x="20595" y="15378"/>
                </a:lnTo>
                <a:lnTo>
                  <a:pt x="20595" y="14322"/>
                </a:lnTo>
                <a:lnTo>
                  <a:pt x="19340" y="14322"/>
                </a:lnTo>
                <a:lnTo>
                  <a:pt x="19340" y="15378"/>
                </a:lnTo>
                <a:close/>
              </a:path>
              <a:path w="21600" h="21600" extrusionOk="0">
                <a:moveTo>
                  <a:pt x="19340" y="16787"/>
                </a:moveTo>
                <a:lnTo>
                  <a:pt x="20595" y="16787"/>
                </a:lnTo>
                <a:lnTo>
                  <a:pt x="20595" y="15730"/>
                </a:lnTo>
                <a:lnTo>
                  <a:pt x="19340" y="15730"/>
                </a:lnTo>
                <a:lnTo>
                  <a:pt x="19340" y="16787"/>
                </a:lnTo>
                <a:close/>
              </a:path>
              <a:path w="21600" h="21600" extrusionOk="0">
                <a:moveTo>
                  <a:pt x="19340" y="18196"/>
                </a:moveTo>
                <a:lnTo>
                  <a:pt x="20595" y="18196"/>
                </a:lnTo>
                <a:lnTo>
                  <a:pt x="20595" y="17139"/>
                </a:lnTo>
                <a:lnTo>
                  <a:pt x="19340" y="17139"/>
                </a:lnTo>
                <a:lnTo>
                  <a:pt x="19340" y="18196"/>
                </a:lnTo>
                <a:close/>
              </a:path>
              <a:path w="21600" h="21600" extrusionOk="0">
                <a:moveTo>
                  <a:pt x="19340" y="19604"/>
                </a:moveTo>
                <a:lnTo>
                  <a:pt x="20595" y="19604"/>
                </a:lnTo>
                <a:lnTo>
                  <a:pt x="20595" y="18548"/>
                </a:lnTo>
                <a:lnTo>
                  <a:pt x="19340" y="18548"/>
                </a:lnTo>
                <a:lnTo>
                  <a:pt x="19340" y="19604"/>
                </a:lnTo>
                <a:close/>
              </a:path>
              <a:path w="21600" h="21600" extrusionOk="0">
                <a:moveTo>
                  <a:pt x="19340" y="21013"/>
                </a:moveTo>
                <a:lnTo>
                  <a:pt x="20595" y="21013"/>
                </a:lnTo>
                <a:lnTo>
                  <a:pt x="20595" y="19957"/>
                </a:lnTo>
                <a:lnTo>
                  <a:pt x="19340" y="19957"/>
                </a:lnTo>
                <a:lnTo>
                  <a:pt x="19340" y="21013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played</a:t>
            </a:r>
            <a:r>
              <a:rPr lang="cs-CZ" b="1" dirty="0" smtClean="0"/>
              <a:t> Baby in </a:t>
            </a:r>
            <a:r>
              <a:rPr lang="cs-CZ" b="1" dirty="0" err="1" smtClean="0"/>
              <a:t>the</a:t>
            </a:r>
            <a:r>
              <a:rPr lang="cs-CZ" b="1" dirty="0" smtClean="0"/>
              <a:t> film </a:t>
            </a:r>
            <a:r>
              <a:rPr lang="cs-CZ" b="1" dirty="0" err="1" smtClean="0"/>
              <a:t>Dirty</a:t>
            </a:r>
            <a:r>
              <a:rPr lang="cs-CZ" b="1" dirty="0" smtClean="0"/>
              <a:t> Dancing?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492896"/>
            <a:ext cx="7772400" cy="3862664"/>
          </a:xfrm>
        </p:spPr>
        <p:txBody>
          <a:bodyPr/>
          <a:lstStyle/>
          <a:p>
            <a:r>
              <a:rPr lang="cs-CZ" dirty="0" err="1" smtClean="0"/>
              <a:t>Meg</a:t>
            </a:r>
            <a:r>
              <a:rPr lang="cs-CZ" dirty="0" smtClean="0"/>
              <a:t> </a:t>
            </a:r>
            <a:r>
              <a:rPr lang="cs-CZ" dirty="0" err="1" smtClean="0"/>
              <a:t>Ryan</a:t>
            </a:r>
            <a:endParaRPr lang="cs-CZ" dirty="0" smtClean="0"/>
          </a:p>
          <a:p>
            <a:r>
              <a:rPr lang="cs-CZ" dirty="0" err="1" smtClean="0"/>
              <a:t>Jennifer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endParaRPr lang="cs-CZ" dirty="0" smtClean="0"/>
          </a:p>
          <a:p>
            <a:r>
              <a:rPr lang="cs-CZ" dirty="0" err="1" smtClean="0"/>
              <a:t>Nicol</a:t>
            </a:r>
            <a:r>
              <a:rPr lang="cs-CZ" dirty="0" smtClean="0"/>
              <a:t> </a:t>
            </a:r>
            <a:r>
              <a:rPr lang="cs-CZ" dirty="0" err="1" smtClean="0"/>
              <a:t>Kidman</a:t>
            </a:r>
            <a:endParaRPr lang="cs-CZ" dirty="0" smtClean="0"/>
          </a:p>
          <a:p>
            <a:r>
              <a:rPr lang="cs-CZ" dirty="0" err="1" smtClean="0"/>
              <a:t>Jennifer</a:t>
            </a:r>
            <a:r>
              <a:rPr lang="cs-CZ" dirty="0" smtClean="0"/>
              <a:t> </a:t>
            </a:r>
            <a:r>
              <a:rPr lang="cs-CZ" dirty="0" err="1" smtClean="0"/>
              <a:t>Aniston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Which</a:t>
            </a:r>
            <a:r>
              <a:rPr lang="cs-CZ" b="1" dirty="0" smtClean="0"/>
              <a:t> </a:t>
            </a:r>
            <a:r>
              <a:rPr lang="cs-CZ" b="1" dirty="0" err="1" smtClean="0"/>
              <a:t>famous</a:t>
            </a:r>
            <a:r>
              <a:rPr lang="cs-CZ" b="1" dirty="0" smtClean="0"/>
              <a:t> </a:t>
            </a:r>
            <a:r>
              <a:rPr lang="cs-CZ" b="1" dirty="0" err="1" smtClean="0"/>
              <a:t>actress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born</a:t>
            </a:r>
            <a:r>
              <a:rPr lang="cs-CZ" b="1" dirty="0" smtClean="0"/>
              <a:t> Norma Jeane </a:t>
            </a:r>
            <a:r>
              <a:rPr lang="cs-CZ" b="1" dirty="0" err="1" smtClean="0"/>
              <a:t>Mortenson</a:t>
            </a:r>
            <a:r>
              <a:rPr lang="cs-CZ" b="1" dirty="0" smtClean="0"/>
              <a:t>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708920"/>
            <a:ext cx="7772400" cy="3646640"/>
          </a:xfrm>
        </p:spPr>
        <p:txBody>
          <a:bodyPr/>
          <a:lstStyle/>
          <a:p>
            <a:r>
              <a:rPr lang="cs-CZ" dirty="0" err="1" smtClean="0"/>
              <a:t>Cher</a:t>
            </a:r>
            <a:endParaRPr lang="cs-CZ" dirty="0" smtClean="0"/>
          </a:p>
          <a:p>
            <a:r>
              <a:rPr lang="cs-CZ" dirty="0" smtClean="0"/>
              <a:t>Elizabeth </a:t>
            </a:r>
            <a:r>
              <a:rPr lang="cs-CZ" dirty="0" err="1" smtClean="0"/>
              <a:t>Taylor</a:t>
            </a:r>
            <a:endParaRPr lang="cs-CZ" dirty="0" smtClean="0"/>
          </a:p>
          <a:p>
            <a:r>
              <a:rPr lang="cs-CZ" dirty="0" err="1" smtClean="0"/>
              <a:t>Marilyn</a:t>
            </a:r>
            <a:r>
              <a:rPr lang="cs-CZ" dirty="0" smtClean="0"/>
              <a:t> </a:t>
            </a:r>
            <a:r>
              <a:rPr lang="cs-CZ" dirty="0" err="1" smtClean="0"/>
              <a:t>Monroe</a:t>
            </a:r>
            <a:endParaRPr lang="cs-CZ" dirty="0" smtClean="0"/>
          </a:p>
          <a:p>
            <a:r>
              <a:rPr lang="cs-CZ" dirty="0" smtClean="0"/>
              <a:t>Brigitte </a:t>
            </a:r>
            <a:r>
              <a:rPr lang="cs-CZ" dirty="0" err="1" smtClean="0"/>
              <a:t>Bardot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boy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Jungle</a:t>
            </a:r>
            <a:r>
              <a:rPr lang="cs-CZ" b="1" dirty="0" smtClean="0"/>
              <a:t> </a:t>
            </a:r>
            <a:r>
              <a:rPr lang="cs-CZ" b="1" dirty="0" err="1" smtClean="0"/>
              <a:t>Book</a:t>
            </a:r>
            <a:r>
              <a:rPr lang="cs-CZ" b="1" dirty="0" smtClean="0"/>
              <a:t>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708920"/>
            <a:ext cx="7772400" cy="3646640"/>
          </a:xfrm>
        </p:spPr>
        <p:txBody>
          <a:bodyPr/>
          <a:lstStyle/>
          <a:p>
            <a:r>
              <a:rPr lang="cs-CZ" dirty="0" err="1" smtClean="0"/>
              <a:t>Baloo</a:t>
            </a:r>
            <a:endParaRPr lang="cs-CZ" dirty="0" smtClean="0"/>
          </a:p>
          <a:p>
            <a:r>
              <a:rPr lang="cs-CZ" dirty="0" smtClean="0"/>
              <a:t>Martin</a:t>
            </a:r>
          </a:p>
          <a:p>
            <a:r>
              <a:rPr lang="cs-CZ" dirty="0" err="1" smtClean="0"/>
              <a:t>Bakheera</a:t>
            </a:r>
            <a:endParaRPr lang="cs-CZ" dirty="0" smtClean="0"/>
          </a:p>
          <a:p>
            <a:r>
              <a:rPr lang="cs-CZ" dirty="0" err="1" smtClean="0"/>
              <a:t>Mowgli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film '</a:t>
            </a:r>
            <a:r>
              <a:rPr lang="cs-CZ" b="1" dirty="0" err="1" smtClean="0"/>
              <a:t>Shrek</a:t>
            </a:r>
            <a:r>
              <a:rPr lang="cs-CZ" b="1" dirty="0" smtClean="0"/>
              <a:t>',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Shrek</a:t>
            </a:r>
            <a:r>
              <a:rPr lang="cs-CZ" b="1" dirty="0" smtClean="0"/>
              <a:t>'s </a:t>
            </a:r>
            <a:r>
              <a:rPr lang="cs-CZ" b="1" dirty="0" err="1" smtClean="0"/>
              <a:t>wife</a:t>
            </a:r>
            <a:r>
              <a:rPr lang="cs-CZ" b="1" dirty="0" smtClean="0"/>
              <a:t>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708920"/>
            <a:ext cx="7772400" cy="3646640"/>
          </a:xfrm>
        </p:spPr>
        <p:txBody>
          <a:bodyPr/>
          <a:lstStyle/>
          <a:p>
            <a:r>
              <a:rPr lang="cs-CZ" dirty="0" err="1" smtClean="0"/>
              <a:t>Fifi</a:t>
            </a:r>
            <a:endParaRPr lang="cs-CZ" dirty="0" smtClean="0"/>
          </a:p>
          <a:p>
            <a:r>
              <a:rPr lang="cs-CZ" dirty="0" smtClean="0"/>
              <a:t>Flora</a:t>
            </a:r>
          </a:p>
          <a:p>
            <a:r>
              <a:rPr lang="cs-CZ" dirty="0" smtClean="0"/>
              <a:t>Florence</a:t>
            </a:r>
          </a:p>
          <a:p>
            <a:r>
              <a:rPr lang="cs-CZ" dirty="0" err="1" smtClean="0"/>
              <a:t>Fiona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actor</a:t>
            </a:r>
            <a:r>
              <a:rPr lang="cs-CZ" b="1" dirty="0" smtClean="0"/>
              <a:t>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played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role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Harry</a:t>
            </a:r>
            <a:r>
              <a:rPr lang="cs-CZ" b="1" dirty="0" smtClean="0"/>
              <a:t> </a:t>
            </a:r>
            <a:r>
              <a:rPr lang="cs-CZ" b="1" dirty="0" err="1" smtClean="0"/>
              <a:t>Potter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film </a:t>
            </a:r>
            <a:r>
              <a:rPr lang="cs-CZ" b="1" dirty="0" err="1" smtClean="0"/>
              <a:t>series</a:t>
            </a:r>
            <a:r>
              <a:rPr lang="cs-CZ" b="1" dirty="0" smtClean="0"/>
              <a:t>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140968"/>
            <a:ext cx="7772400" cy="3214592"/>
          </a:xfrm>
        </p:spPr>
        <p:txBody>
          <a:bodyPr/>
          <a:lstStyle/>
          <a:p>
            <a:r>
              <a:rPr lang="cs-CZ" dirty="0" smtClean="0"/>
              <a:t>Daniel </a:t>
            </a:r>
            <a:r>
              <a:rPr lang="cs-CZ" dirty="0" err="1" smtClean="0"/>
              <a:t>Craig</a:t>
            </a:r>
            <a:endParaRPr lang="cs-CZ" dirty="0" smtClean="0"/>
          </a:p>
          <a:p>
            <a:r>
              <a:rPr lang="cs-CZ" dirty="0" smtClean="0"/>
              <a:t>Daniel </a:t>
            </a:r>
            <a:r>
              <a:rPr lang="cs-CZ" dirty="0" err="1" smtClean="0"/>
              <a:t>Redcliff</a:t>
            </a:r>
            <a:endParaRPr lang="cs-CZ" dirty="0" smtClean="0"/>
          </a:p>
          <a:p>
            <a:r>
              <a:rPr lang="cs-CZ" dirty="0" smtClean="0"/>
              <a:t>Daniel </a:t>
            </a:r>
            <a:r>
              <a:rPr lang="cs-CZ" dirty="0" err="1" smtClean="0"/>
              <a:t>Whitecliff</a:t>
            </a:r>
            <a:endParaRPr lang="cs-CZ" dirty="0" smtClean="0"/>
          </a:p>
          <a:p>
            <a:r>
              <a:rPr lang="cs-CZ" dirty="0" smtClean="0"/>
              <a:t>Daniel </a:t>
            </a:r>
            <a:r>
              <a:rPr lang="cs-CZ" dirty="0" err="1" smtClean="0"/>
              <a:t>Redstone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director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Lord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Rings</a:t>
            </a:r>
            <a:r>
              <a:rPr lang="cs-CZ" dirty="0" smtClean="0"/>
              <a:t> </a:t>
            </a:r>
            <a:r>
              <a:rPr lang="cs-CZ" dirty="0" err="1" smtClean="0"/>
              <a:t>series</a:t>
            </a:r>
            <a:r>
              <a:rPr lang="cs-CZ" dirty="0" smtClean="0"/>
              <a:t>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708920"/>
            <a:ext cx="7772400" cy="3646640"/>
          </a:xfrm>
        </p:spPr>
        <p:txBody>
          <a:bodyPr/>
          <a:lstStyle/>
          <a:p>
            <a:r>
              <a:rPr lang="cs-CZ" dirty="0" smtClean="0"/>
              <a:t>Peter  Gabriel</a:t>
            </a:r>
          </a:p>
          <a:p>
            <a:r>
              <a:rPr lang="cs-CZ" dirty="0" err="1" smtClean="0"/>
              <a:t>Micheal</a:t>
            </a:r>
            <a:r>
              <a:rPr lang="cs-CZ" dirty="0" smtClean="0"/>
              <a:t> Jackson</a:t>
            </a:r>
          </a:p>
          <a:p>
            <a:r>
              <a:rPr lang="cs-CZ" dirty="0" smtClean="0"/>
              <a:t>Peter Jackson</a:t>
            </a:r>
          </a:p>
          <a:p>
            <a:r>
              <a:rPr lang="cs-CZ" dirty="0" err="1" smtClean="0"/>
              <a:t>George</a:t>
            </a:r>
            <a:r>
              <a:rPr lang="cs-CZ" dirty="0" smtClean="0"/>
              <a:t> </a:t>
            </a:r>
            <a:r>
              <a:rPr lang="cs-CZ" dirty="0" err="1" smtClean="0"/>
              <a:t>Lucas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played</a:t>
            </a:r>
            <a:r>
              <a:rPr lang="cs-CZ" b="1" dirty="0" smtClean="0"/>
              <a:t> Baby in </a:t>
            </a:r>
            <a:r>
              <a:rPr lang="cs-CZ" b="1" dirty="0" err="1" smtClean="0"/>
              <a:t>the</a:t>
            </a:r>
            <a:r>
              <a:rPr lang="cs-CZ" b="1" dirty="0" smtClean="0"/>
              <a:t> film </a:t>
            </a:r>
            <a:r>
              <a:rPr lang="cs-CZ" b="1" dirty="0" err="1" smtClean="0"/>
              <a:t>Dirty</a:t>
            </a:r>
            <a:r>
              <a:rPr lang="cs-CZ" b="1" dirty="0" smtClean="0"/>
              <a:t> Dancing?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Jennifer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endParaRPr lang="cs-CZ" dirty="0" smtClean="0"/>
          </a:p>
          <a:p>
            <a:r>
              <a:rPr lang="cs-CZ" b="1" dirty="0" err="1" smtClean="0"/>
              <a:t>Which</a:t>
            </a:r>
            <a:r>
              <a:rPr lang="cs-CZ" b="1" dirty="0" smtClean="0"/>
              <a:t> </a:t>
            </a:r>
            <a:r>
              <a:rPr lang="cs-CZ" b="1" dirty="0" err="1" smtClean="0"/>
              <a:t>famous</a:t>
            </a:r>
            <a:r>
              <a:rPr lang="cs-CZ" b="1" dirty="0" smtClean="0"/>
              <a:t> </a:t>
            </a:r>
            <a:r>
              <a:rPr lang="cs-CZ" b="1" dirty="0" err="1" smtClean="0"/>
              <a:t>actress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born</a:t>
            </a:r>
            <a:r>
              <a:rPr lang="cs-CZ" b="1" dirty="0" smtClean="0"/>
              <a:t> Norma Jeane </a:t>
            </a:r>
            <a:r>
              <a:rPr lang="cs-CZ" b="1" dirty="0" err="1" smtClean="0"/>
              <a:t>Mortenson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Marilyn</a:t>
            </a:r>
            <a:r>
              <a:rPr lang="cs-CZ" dirty="0" smtClean="0"/>
              <a:t> </a:t>
            </a:r>
            <a:r>
              <a:rPr lang="cs-CZ" dirty="0" err="1" smtClean="0"/>
              <a:t>Monroe</a:t>
            </a:r>
            <a:endParaRPr lang="cs-CZ" dirty="0" smtClean="0"/>
          </a:p>
          <a:p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film '</a:t>
            </a:r>
            <a:r>
              <a:rPr lang="cs-CZ" b="1" dirty="0" err="1" smtClean="0"/>
              <a:t>Shrek</a:t>
            </a:r>
            <a:r>
              <a:rPr lang="cs-CZ" b="1" dirty="0" smtClean="0"/>
              <a:t>',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Shrek</a:t>
            </a:r>
            <a:r>
              <a:rPr lang="cs-CZ" b="1" dirty="0" smtClean="0"/>
              <a:t>'s </a:t>
            </a:r>
            <a:r>
              <a:rPr lang="cs-CZ" b="1" dirty="0" err="1" smtClean="0"/>
              <a:t>wife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Fiona</a:t>
            </a:r>
            <a:endParaRPr lang="cs-CZ" dirty="0" smtClean="0"/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actor</a:t>
            </a:r>
            <a:r>
              <a:rPr lang="cs-CZ" b="1" dirty="0" smtClean="0"/>
              <a:t>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played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role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Harry</a:t>
            </a:r>
            <a:r>
              <a:rPr lang="cs-CZ" b="1" dirty="0" smtClean="0"/>
              <a:t> </a:t>
            </a:r>
            <a:r>
              <a:rPr lang="cs-CZ" b="1" dirty="0" err="1" smtClean="0"/>
              <a:t>Potter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film </a:t>
            </a:r>
            <a:r>
              <a:rPr lang="cs-CZ" b="1" dirty="0" err="1" smtClean="0"/>
              <a:t>series</a:t>
            </a:r>
            <a:r>
              <a:rPr lang="cs-CZ" b="1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Daniel </a:t>
            </a:r>
            <a:r>
              <a:rPr lang="cs-CZ" dirty="0" err="1" smtClean="0"/>
              <a:t>Redcliff</a:t>
            </a:r>
            <a:endParaRPr lang="cs-CZ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director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Lord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Rings</a:t>
            </a:r>
            <a:r>
              <a:rPr lang="cs-CZ" dirty="0" smtClean="0"/>
              <a:t> </a:t>
            </a:r>
            <a:r>
              <a:rPr lang="cs-CZ" dirty="0" err="1" smtClean="0"/>
              <a:t>series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Peter Jackson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1100</TotalTime>
  <Words>348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General Movie knowledge quiz</vt:lpstr>
      <vt:lpstr>Who played Baby in the film Dirty Dancing? </vt:lpstr>
      <vt:lpstr>Which famous actress was born Norma Jeane Mortenson? </vt:lpstr>
      <vt:lpstr>What was the name of the boy in the Jungle Book? </vt:lpstr>
      <vt:lpstr>In the film 'Shrek', what is the name of Shrek's wife? </vt:lpstr>
      <vt:lpstr>What is the name of the actor who played the role of Harry Potter in the film series? </vt:lpstr>
      <vt:lpstr>Who is the director of the Lord of the Rings series? </vt:lpstr>
      <vt:lpstr>Answers: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Movie knowledge quiz</dc:title>
  <dc:creator>Tamara</dc:creator>
  <cp:lastModifiedBy>Tamara</cp:lastModifiedBy>
  <cp:revision>2</cp:revision>
  <dcterms:created xsi:type="dcterms:W3CDTF">2013-01-25T14:56:23Z</dcterms:created>
  <dcterms:modified xsi:type="dcterms:W3CDTF">2013-01-27T21:11:10Z</dcterms:modified>
</cp:coreProperties>
</file>