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1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291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427DF-C5FA-4C75-B3E2-3DD3EB47990D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B62C2-BE06-4874-A215-FF86A7D4D3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Harry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Potter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quiz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Harry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Potter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Potter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J.K: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Rowling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843"/>
            <a:ext cx="9144000" cy="681515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43808" y="2276872"/>
            <a:ext cx="51171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lgerian" pitchFamily="82" charset="0"/>
              </a:rPr>
              <a:t>Harry</a:t>
            </a:r>
            <a:r>
              <a:rPr lang="cs-CZ" sz="4000" dirty="0" smtClean="0">
                <a:latin typeface="Algerian" pitchFamily="82" charset="0"/>
              </a:rPr>
              <a:t> </a:t>
            </a:r>
            <a:r>
              <a:rPr lang="cs-CZ" sz="4000" dirty="0" err="1" smtClean="0">
                <a:latin typeface="Algerian" pitchFamily="82" charset="0"/>
              </a:rPr>
              <a:t>Potter</a:t>
            </a:r>
            <a:r>
              <a:rPr lang="cs-CZ" sz="4000" dirty="0" smtClean="0">
                <a:latin typeface="Algerian" pitchFamily="82" charset="0"/>
              </a:rPr>
              <a:t> </a:t>
            </a:r>
            <a:r>
              <a:rPr lang="cs-CZ" sz="4000" dirty="0" err="1" smtClean="0">
                <a:latin typeface="Algerian" pitchFamily="82" charset="0"/>
              </a:rPr>
              <a:t>Quiz</a:t>
            </a:r>
            <a:endParaRPr lang="cs-CZ" sz="4000" dirty="0"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4581128"/>
            <a:ext cx="48377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much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remember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, </a:t>
            </a:r>
          </a:p>
          <a:p>
            <a:r>
              <a:rPr lang="cs-CZ" dirty="0" smtClean="0"/>
              <a:t>his </a:t>
            </a:r>
            <a:r>
              <a:rPr lang="cs-CZ" dirty="0" err="1" smtClean="0"/>
              <a:t>friends</a:t>
            </a:r>
            <a:r>
              <a:rPr lang="cs-CZ" dirty="0" smtClean="0"/>
              <a:t>, </a:t>
            </a:r>
            <a:r>
              <a:rPr lang="cs-CZ" dirty="0" err="1" smtClean="0"/>
              <a:t>adventures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enemies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843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In what house did the Sorting Hat almost put Harry?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129211"/>
          </a:xfrm>
        </p:spPr>
        <p:txBody>
          <a:bodyPr/>
          <a:lstStyle/>
          <a:p>
            <a:r>
              <a:rPr lang="cs-CZ" dirty="0" err="1" smtClean="0"/>
              <a:t>Slytherin</a:t>
            </a:r>
            <a:endParaRPr lang="cs-CZ" dirty="0" smtClean="0"/>
          </a:p>
          <a:p>
            <a:r>
              <a:rPr lang="cs-CZ" dirty="0" err="1" smtClean="0"/>
              <a:t>Hufflepuff</a:t>
            </a:r>
            <a:endParaRPr lang="cs-CZ" dirty="0" smtClean="0"/>
          </a:p>
          <a:p>
            <a:r>
              <a:rPr lang="cs-CZ" dirty="0" err="1" smtClean="0"/>
              <a:t>Ravenclaw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843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subject does Professor McGonagall teach?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057203"/>
          </a:xfrm>
        </p:spPr>
        <p:txBody>
          <a:bodyPr/>
          <a:lstStyle/>
          <a:p>
            <a:r>
              <a:rPr lang="en-US" dirty="0" smtClean="0"/>
              <a:t>Transfiguration</a:t>
            </a:r>
            <a:endParaRPr lang="cs-CZ" dirty="0" smtClean="0"/>
          </a:p>
          <a:p>
            <a:r>
              <a:rPr lang="en-US" dirty="0" smtClean="0"/>
              <a:t>History of Magic</a:t>
            </a:r>
            <a:endParaRPr lang="cs-CZ" dirty="0" smtClean="0"/>
          </a:p>
          <a:p>
            <a:r>
              <a:rPr lang="en-US" dirty="0" smtClean="0"/>
              <a:t>Defense Against the Dark Arts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843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position does Harry play on the </a:t>
            </a:r>
            <a:r>
              <a:rPr lang="en-US" dirty="0" err="1"/>
              <a:t>Quidditch</a:t>
            </a:r>
            <a:r>
              <a:rPr lang="en-US" dirty="0"/>
              <a:t> team?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129211"/>
          </a:xfrm>
        </p:spPr>
        <p:txBody>
          <a:bodyPr/>
          <a:lstStyle/>
          <a:p>
            <a:r>
              <a:rPr lang="cs-CZ" dirty="0" err="1" smtClean="0"/>
              <a:t>Chaser</a:t>
            </a:r>
            <a:endParaRPr lang="cs-CZ" dirty="0" smtClean="0"/>
          </a:p>
          <a:p>
            <a:r>
              <a:rPr lang="cs-CZ" dirty="0" err="1" smtClean="0"/>
              <a:t>Keeper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eeker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843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Which of these is NOT an ingredient of </a:t>
            </a:r>
            <a:r>
              <a:rPr lang="en-US" dirty="0" err="1"/>
              <a:t>Harry's</a:t>
            </a:r>
            <a:r>
              <a:rPr lang="en-US" dirty="0"/>
              <a:t> wand?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129211"/>
          </a:xfrm>
        </p:spPr>
        <p:txBody>
          <a:bodyPr/>
          <a:lstStyle/>
          <a:p>
            <a:r>
              <a:rPr lang="cs-CZ" dirty="0" err="1" smtClean="0"/>
              <a:t>phoenix</a:t>
            </a:r>
            <a:r>
              <a:rPr lang="cs-CZ" dirty="0" smtClean="0"/>
              <a:t> </a:t>
            </a:r>
            <a:r>
              <a:rPr lang="cs-CZ" dirty="0" err="1" smtClean="0"/>
              <a:t>feather</a:t>
            </a:r>
            <a:endParaRPr lang="cs-CZ" dirty="0" smtClean="0"/>
          </a:p>
          <a:p>
            <a:r>
              <a:rPr lang="cs-CZ" dirty="0" err="1" smtClean="0"/>
              <a:t>Holly</a:t>
            </a:r>
            <a:endParaRPr lang="cs-CZ" dirty="0" smtClean="0"/>
          </a:p>
          <a:p>
            <a:r>
              <a:rPr lang="cs-CZ" dirty="0" err="1" smtClean="0"/>
              <a:t>unicorn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95243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29600" cy="1066130"/>
          </a:xfrm>
        </p:spPr>
        <p:txBody>
          <a:bodyPr/>
          <a:lstStyle/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Fluffy</a:t>
            </a:r>
            <a:r>
              <a:rPr lang="cs-CZ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/>
          <a:lstStyle/>
          <a:p>
            <a:r>
              <a:rPr lang="en-US" dirty="0" smtClean="0"/>
              <a:t>a three-headed dog</a:t>
            </a:r>
            <a:endParaRPr lang="cs-CZ" dirty="0" smtClean="0"/>
          </a:p>
          <a:p>
            <a:r>
              <a:rPr lang="en-US" dirty="0" smtClean="0"/>
              <a:t>a snake</a:t>
            </a:r>
            <a:endParaRPr lang="cs-CZ" dirty="0" smtClean="0"/>
          </a:p>
          <a:p>
            <a:r>
              <a:rPr lang="en-US" dirty="0" smtClean="0"/>
              <a:t>an owl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95243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dark wizard did </a:t>
            </a:r>
            <a:r>
              <a:rPr lang="en-US" dirty="0" err="1"/>
              <a:t>Albus</a:t>
            </a:r>
            <a:r>
              <a:rPr lang="en-US" dirty="0"/>
              <a:t> Dumbledore defeat in 1945?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/>
          <a:lstStyle/>
          <a:p>
            <a:r>
              <a:rPr lang="cs-CZ" dirty="0" err="1" smtClean="0"/>
              <a:t>Nicolas</a:t>
            </a:r>
            <a:r>
              <a:rPr lang="cs-CZ" dirty="0" smtClean="0"/>
              <a:t> </a:t>
            </a:r>
            <a:r>
              <a:rPr lang="cs-CZ" dirty="0" err="1" smtClean="0"/>
              <a:t>Flamel</a:t>
            </a:r>
            <a:endParaRPr lang="cs-CZ" dirty="0" smtClean="0"/>
          </a:p>
          <a:p>
            <a:r>
              <a:rPr lang="cs-CZ" dirty="0" err="1" smtClean="0"/>
              <a:t>Grindelwald</a:t>
            </a:r>
            <a:endParaRPr lang="cs-CZ" dirty="0" smtClean="0"/>
          </a:p>
          <a:p>
            <a:r>
              <a:rPr lang="cs-CZ" dirty="0" smtClean="0"/>
              <a:t>Lord </a:t>
            </a:r>
            <a:r>
              <a:rPr lang="cs-CZ" dirty="0" err="1" smtClean="0"/>
              <a:t>Voldemort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843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one of these is not a candy?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057203"/>
          </a:xfrm>
        </p:spPr>
        <p:txBody>
          <a:bodyPr/>
          <a:lstStyle/>
          <a:p>
            <a:r>
              <a:rPr lang="en-US" dirty="0" smtClean="0"/>
              <a:t>Bertie </a:t>
            </a:r>
            <a:r>
              <a:rPr lang="en-US" dirty="0" err="1" smtClean="0"/>
              <a:t>Bott's</a:t>
            </a:r>
            <a:r>
              <a:rPr lang="en-US" dirty="0" smtClean="0"/>
              <a:t> Every Flavor Beans</a:t>
            </a:r>
            <a:endParaRPr lang="cs-CZ" dirty="0" smtClean="0"/>
          </a:p>
          <a:p>
            <a:r>
              <a:rPr lang="en-US" dirty="0" smtClean="0"/>
              <a:t>Chocolate Frogs</a:t>
            </a:r>
            <a:endParaRPr lang="cs-CZ" dirty="0" smtClean="0"/>
          </a:p>
          <a:p>
            <a:r>
              <a:rPr lang="en-US" dirty="0" err="1" smtClean="0"/>
              <a:t>Knuts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How did Harry and Ron get to Hogwarts their second year?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/>
          <a:lstStyle/>
          <a:p>
            <a:r>
              <a:rPr lang="cs-CZ" dirty="0" err="1" smtClean="0"/>
              <a:t>Broomsticks</a:t>
            </a:r>
            <a:endParaRPr lang="cs-CZ" dirty="0" smtClean="0"/>
          </a:p>
          <a:p>
            <a:r>
              <a:rPr lang="cs-CZ" dirty="0" err="1" smtClean="0"/>
              <a:t>floo</a:t>
            </a:r>
            <a:r>
              <a:rPr lang="cs-CZ" dirty="0" smtClean="0"/>
              <a:t> </a:t>
            </a:r>
            <a:r>
              <a:rPr lang="cs-CZ" dirty="0" err="1" smtClean="0"/>
              <a:t>powder</a:t>
            </a:r>
            <a:endParaRPr lang="cs-CZ" dirty="0" smtClean="0"/>
          </a:p>
          <a:p>
            <a:r>
              <a:rPr lang="cs-CZ" dirty="0" err="1" smtClean="0"/>
              <a:t>flying</a:t>
            </a:r>
            <a:r>
              <a:rPr lang="cs-CZ" dirty="0" smtClean="0"/>
              <a:t> car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195243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Tom Riddle's middle name?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/>
          <a:lstStyle/>
          <a:p>
            <a:r>
              <a:rPr lang="cs-CZ" dirty="0" err="1" smtClean="0"/>
              <a:t>Marvolo</a:t>
            </a:r>
            <a:endParaRPr lang="cs-CZ" dirty="0" smtClean="0"/>
          </a:p>
          <a:p>
            <a:r>
              <a:rPr lang="cs-CZ" dirty="0" err="1" smtClean="0"/>
              <a:t>Salazar</a:t>
            </a:r>
            <a:endParaRPr lang="cs-CZ" dirty="0" smtClean="0"/>
          </a:p>
          <a:p>
            <a:r>
              <a:rPr lang="cs-CZ" dirty="0" err="1" smtClean="0"/>
              <a:t>Lucius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did Dobby catch that set him free from Mr. </a:t>
            </a:r>
            <a:r>
              <a:rPr lang="en-US" dirty="0" err="1"/>
              <a:t>Malfoy</a:t>
            </a:r>
            <a:r>
              <a:rPr lang="en-US" dirty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057203"/>
          </a:xfrm>
        </p:spPr>
        <p:txBody>
          <a:bodyPr/>
          <a:lstStyle/>
          <a:p>
            <a:r>
              <a:rPr lang="en-US" dirty="0" err="1" smtClean="0"/>
              <a:t>Harry's</a:t>
            </a:r>
            <a:r>
              <a:rPr lang="en-US" dirty="0" smtClean="0"/>
              <a:t> dirty sock</a:t>
            </a:r>
            <a:endParaRPr lang="cs-CZ" dirty="0" smtClean="0"/>
          </a:p>
          <a:p>
            <a:r>
              <a:rPr lang="en-US" dirty="0" smtClean="0"/>
              <a:t>Mrs. Norris</a:t>
            </a:r>
            <a:endParaRPr lang="cs-CZ" dirty="0" smtClean="0"/>
          </a:p>
          <a:p>
            <a:r>
              <a:rPr lang="en-US" dirty="0" smtClean="0"/>
              <a:t>A </a:t>
            </a:r>
            <a:r>
              <a:rPr lang="en-US" dirty="0" err="1" smtClean="0"/>
              <a:t>Whomping</a:t>
            </a:r>
            <a:r>
              <a:rPr lang="en-US" dirty="0" smtClean="0"/>
              <a:t> Willow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Program Files (x86)\Microsoft Office\MEDIA\CAGCAT10\j022938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151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ANSWERS: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052736"/>
            <a:ext cx="7499176" cy="5805264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In </a:t>
            </a:r>
            <a:r>
              <a:rPr lang="cs-CZ" dirty="0" err="1"/>
              <a:t>what</a:t>
            </a:r>
            <a:r>
              <a:rPr lang="cs-CZ" dirty="0"/>
              <a:t> house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Sorting</a:t>
            </a:r>
            <a:r>
              <a:rPr lang="cs-CZ" dirty="0"/>
              <a:t> </a:t>
            </a:r>
            <a:r>
              <a:rPr lang="cs-CZ" dirty="0" err="1"/>
              <a:t>Hat</a:t>
            </a:r>
            <a:r>
              <a:rPr lang="cs-CZ" dirty="0"/>
              <a:t> </a:t>
            </a:r>
            <a:r>
              <a:rPr lang="cs-CZ" dirty="0" err="1"/>
              <a:t>almost</a:t>
            </a:r>
            <a:r>
              <a:rPr lang="cs-CZ" dirty="0"/>
              <a:t> put </a:t>
            </a:r>
            <a:r>
              <a:rPr lang="cs-CZ" dirty="0" err="1" smtClean="0"/>
              <a:t>Harry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err="1" smtClean="0"/>
              <a:t>Slytherin</a:t>
            </a:r>
            <a:endParaRPr lang="cs-CZ" dirty="0"/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subject</a:t>
            </a:r>
            <a:r>
              <a:rPr lang="cs-CZ" dirty="0"/>
              <a:t> </a:t>
            </a:r>
            <a:r>
              <a:rPr lang="cs-CZ" dirty="0" err="1"/>
              <a:t>does</a:t>
            </a:r>
            <a:r>
              <a:rPr lang="cs-CZ" dirty="0"/>
              <a:t> </a:t>
            </a:r>
            <a:r>
              <a:rPr lang="cs-CZ" dirty="0" err="1"/>
              <a:t>Professor</a:t>
            </a:r>
            <a:r>
              <a:rPr lang="cs-CZ" dirty="0"/>
              <a:t> </a:t>
            </a:r>
            <a:r>
              <a:rPr lang="cs-CZ" dirty="0" err="1"/>
              <a:t>McGonagall</a:t>
            </a:r>
            <a:r>
              <a:rPr lang="cs-CZ" dirty="0"/>
              <a:t> </a:t>
            </a:r>
            <a:r>
              <a:rPr lang="cs-CZ" dirty="0" err="1"/>
              <a:t>teach</a:t>
            </a:r>
            <a:r>
              <a:rPr lang="cs-CZ" dirty="0"/>
              <a:t>?</a:t>
            </a:r>
          </a:p>
          <a:p>
            <a:pPr>
              <a:buNone/>
            </a:pPr>
            <a:r>
              <a:rPr lang="cs-CZ" dirty="0" err="1" smtClean="0"/>
              <a:t>Transfiguration</a:t>
            </a:r>
            <a:endParaRPr lang="cs-CZ" dirty="0"/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position</a:t>
            </a:r>
            <a:r>
              <a:rPr lang="cs-CZ" dirty="0"/>
              <a:t> </a:t>
            </a:r>
            <a:r>
              <a:rPr lang="cs-CZ" dirty="0" err="1"/>
              <a:t>does</a:t>
            </a:r>
            <a:r>
              <a:rPr lang="cs-CZ" dirty="0"/>
              <a:t> </a:t>
            </a:r>
            <a:r>
              <a:rPr lang="cs-CZ" dirty="0" err="1"/>
              <a:t>Harry</a:t>
            </a:r>
            <a:r>
              <a:rPr lang="cs-CZ" dirty="0"/>
              <a:t> play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Quidditch</a:t>
            </a:r>
            <a:r>
              <a:rPr lang="cs-CZ" dirty="0"/>
              <a:t> team? 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Seeker</a:t>
            </a:r>
            <a:r>
              <a:rPr lang="cs-CZ" dirty="0"/>
              <a:t> </a:t>
            </a:r>
          </a:p>
          <a:p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these </a:t>
            </a:r>
            <a:r>
              <a:rPr lang="cs-CZ" dirty="0" err="1"/>
              <a:t>is</a:t>
            </a:r>
            <a:r>
              <a:rPr lang="cs-CZ" dirty="0"/>
              <a:t> NOT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ingredient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Harry</a:t>
            </a:r>
            <a:r>
              <a:rPr lang="cs-CZ" dirty="0"/>
              <a:t>'s </a:t>
            </a:r>
            <a:r>
              <a:rPr lang="cs-CZ" dirty="0" err="1"/>
              <a:t>wand</a:t>
            </a:r>
            <a:r>
              <a:rPr lang="cs-CZ" dirty="0"/>
              <a:t>? 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Unicorn</a:t>
            </a:r>
            <a:r>
              <a:rPr lang="cs-CZ" dirty="0" smtClean="0"/>
              <a:t>´s </a:t>
            </a:r>
            <a:r>
              <a:rPr lang="cs-CZ" dirty="0" err="1" smtClean="0"/>
              <a:t>hair</a:t>
            </a:r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Fluffy</a:t>
            </a:r>
            <a:r>
              <a:rPr lang="cs-CZ" dirty="0"/>
              <a:t>?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/>
              <a:t>three</a:t>
            </a:r>
            <a:r>
              <a:rPr lang="cs-CZ" dirty="0"/>
              <a:t> </a:t>
            </a:r>
            <a:r>
              <a:rPr lang="cs-CZ" dirty="0" err="1"/>
              <a:t>headed</a:t>
            </a:r>
            <a:r>
              <a:rPr lang="cs-CZ" dirty="0"/>
              <a:t> dog</a:t>
            </a:r>
          </a:p>
          <a:p>
            <a:pPr lvl="0"/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dark</a:t>
            </a:r>
            <a:r>
              <a:rPr lang="cs-CZ" dirty="0"/>
              <a:t> </a:t>
            </a:r>
            <a:r>
              <a:rPr lang="cs-CZ" dirty="0" err="1"/>
              <a:t>wizard</a:t>
            </a:r>
            <a:r>
              <a:rPr lang="cs-CZ" dirty="0"/>
              <a:t>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Albus</a:t>
            </a:r>
            <a:r>
              <a:rPr lang="cs-CZ" dirty="0"/>
              <a:t> </a:t>
            </a:r>
            <a:r>
              <a:rPr lang="cs-CZ" dirty="0" err="1"/>
              <a:t>Dumbledore</a:t>
            </a:r>
            <a:r>
              <a:rPr lang="cs-CZ" dirty="0"/>
              <a:t> </a:t>
            </a:r>
            <a:r>
              <a:rPr lang="cs-CZ" dirty="0" err="1"/>
              <a:t>defeat</a:t>
            </a:r>
            <a:r>
              <a:rPr lang="cs-CZ" dirty="0"/>
              <a:t> in 1945? </a:t>
            </a:r>
            <a:endParaRPr lang="cs-CZ" dirty="0" smtClean="0"/>
          </a:p>
          <a:p>
            <a:pPr lvl="0">
              <a:buNone/>
            </a:pPr>
            <a:r>
              <a:rPr lang="cs-CZ" dirty="0" err="1" smtClean="0"/>
              <a:t>Grindelwald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these </a:t>
            </a:r>
            <a:r>
              <a:rPr lang="cs-CZ" dirty="0" err="1"/>
              <a:t>is</a:t>
            </a:r>
            <a:r>
              <a:rPr lang="cs-CZ" dirty="0"/>
              <a:t> not a </a:t>
            </a:r>
            <a:r>
              <a:rPr lang="cs-CZ" dirty="0" err="1"/>
              <a:t>candy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/>
              <a:t>Knuts</a:t>
            </a:r>
            <a:endParaRPr lang="cs-CZ" dirty="0"/>
          </a:p>
          <a:p>
            <a:r>
              <a:rPr lang="en-US" dirty="0"/>
              <a:t>How did Harry and Ron get to Hogwarts their second year? 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>Flying car</a:t>
            </a:r>
            <a:endParaRPr lang="cs-CZ" dirty="0"/>
          </a:p>
          <a:p>
            <a:r>
              <a:rPr lang="en-US" dirty="0"/>
              <a:t>What is Tom Riddle's middle name</a:t>
            </a:r>
            <a:r>
              <a:rPr lang="en-US" dirty="0" smtClean="0"/>
              <a:t>?</a:t>
            </a:r>
            <a:endParaRPr lang="cs-CZ" dirty="0" smtClean="0"/>
          </a:p>
          <a:p>
            <a:pPr>
              <a:buNone/>
            </a:pPr>
            <a:r>
              <a:rPr lang="en-US" dirty="0" err="1" smtClean="0"/>
              <a:t>Marvolo</a:t>
            </a:r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/>
              <a:t>did</a:t>
            </a:r>
            <a:r>
              <a:rPr lang="cs-CZ" dirty="0"/>
              <a:t> </a:t>
            </a:r>
            <a:r>
              <a:rPr lang="cs-CZ" dirty="0" err="1"/>
              <a:t>Dobby</a:t>
            </a:r>
            <a:r>
              <a:rPr lang="cs-CZ" dirty="0"/>
              <a:t> </a:t>
            </a:r>
            <a:r>
              <a:rPr lang="cs-CZ" dirty="0" err="1"/>
              <a:t>catch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/>
              <a:t> set </a:t>
            </a:r>
            <a:r>
              <a:rPr lang="cs-CZ" dirty="0" err="1"/>
              <a:t>him</a:t>
            </a:r>
            <a:r>
              <a:rPr lang="cs-CZ" dirty="0"/>
              <a:t> free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Mr</a:t>
            </a:r>
            <a:r>
              <a:rPr lang="cs-CZ" dirty="0"/>
              <a:t>. </a:t>
            </a:r>
            <a:r>
              <a:rPr lang="cs-CZ" dirty="0" err="1"/>
              <a:t>Malfoy</a:t>
            </a:r>
            <a:r>
              <a:rPr lang="cs-CZ" dirty="0"/>
              <a:t>? </a:t>
            </a:r>
            <a:endParaRPr lang="cs-CZ" dirty="0" smtClean="0"/>
          </a:p>
          <a:p>
            <a:pPr>
              <a:buNone/>
            </a:pPr>
            <a:r>
              <a:rPr lang="en-US" dirty="0" err="1" smtClean="0"/>
              <a:t>Harry's</a:t>
            </a:r>
            <a:r>
              <a:rPr lang="en-US" dirty="0" smtClean="0"/>
              <a:t> </a:t>
            </a:r>
            <a:r>
              <a:rPr lang="en-US" dirty="0"/>
              <a:t>dirty sock 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r>
              <a:rPr lang="cs-CZ" dirty="0" err="1" smtClean="0"/>
              <a:t>Wikipedia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346</Words>
  <Application>Microsoft Office PowerPoint</Application>
  <PresentationFormat>Předvádění na obrazovce (4:3)</PresentationFormat>
  <Paragraphs>93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In what house did the Sorting Hat almost put Harry?</vt:lpstr>
      <vt:lpstr>What subject does Professor McGonagall teach?</vt:lpstr>
      <vt:lpstr>What position does Harry play on the Quidditch team?</vt:lpstr>
      <vt:lpstr>Which of these is NOT an ingredient of Harry's wand?</vt:lpstr>
      <vt:lpstr>What is Fluffy?</vt:lpstr>
      <vt:lpstr>What dark wizard did Albus Dumbledore defeat in 1945?</vt:lpstr>
      <vt:lpstr>Which one of these is not a candy?</vt:lpstr>
      <vt:lpstr>How did Harry and Ron get to Hogwarts their second year?</vt:lpstr>
      <vt:lpstr>What is Tom Riddle's middle name?</vt:lpstr>
      <vt:lpstr>What did Dobby catch that set him free from Mr. Malfoy?</vt:lpstr>
      <vt:lpstr>ANSWERS:</vt:lpstr>
      <vt:lpstr>Snímek 14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Tamara</dc:creator>
  <cp:lastModifiedBy>Tamara</cp:lastModifiedBy>
  <cp:revision>3</cp:revision>
  <dcterms:created xsi:type="dcterms:W3CDTF">2013-01-26T10:13:42Z</dcterms:created>
  <dcterms:modified xsi:type="dcterms:W3CDTF">2013-01-27T21:30:43Z</dcterms:modified>
</cp:coreProperties>
</file>