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2" r:id="rId11"/>
    <p:sldId id="266" r:id="rId12"/>
    <p:sldId id="267" r:id="rId13"/>
  </p:sldIdLst>
  <p:sldSz cx="9144000" cy="6858000" type="screen4x3"/>
  <p:notesSz cx="6997700" cy="92837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0088" y="4410075"/>
            <a:ext cx="559752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fld id="{B61533F8-7FBE-4AF2-AED1-9B9BBF98967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F733AD-8FB7-4941-8B37-7B07F60F96ED}" type="slidenum">
              <a:rPr lang="en-US"/>
              <a:pPr/>
              <a:t>2</a:t>
            </a:fld>
            <a:endParaRPr lang="en-US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ltGray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Christmas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Christmas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Christmas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traditions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winter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endParaRPr lang="tr-TR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Everybody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more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? </a:t>
            </a:r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yourself</a:t>
            </a:r>
            <a:r>
              <a:rPr lang="cs-CZ" dirty="0" smtClean="0"/>
              <a:t>!</a:t>
            </a:r>
            <a:endParaRPr lang="tr-TR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When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Christmas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first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celebrated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9040"/>
            <a:ext cx="8229600" cy="2337123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crucified</a:t>
            </a:r>
            <a:endParaRPr lang="cs-CZ" dirty="0" smtClean="0"/>
          </a:p>
          <a:p>
            <a:r>
              <a:rPr lang="cs-CZ" dirty="0" err="1" smtClean="0"/>
              <a:t>Around</a:t>
            </a:r>
            <a:r>
              <a:rPr lang="cs-CZ" dirty="0" smtClean="0"/>
              <a:t> 100 AD</a:t>
            </a:r>
          </a:p>
          <a:p>
            <a:r>
              <a:rPr lang="cs-CZ" dirty="0" smtClean="0"/>
              <a:t>4th </a:t>
            </a:r>
            <a:r>
              <a:rPr lang="cs-CZ" dirty="0" err="1" smtClean="0"/>
              <a:t>century</a:t>
            </a:r>
            <a:endParaRPr lang="cs-CZ" dirty="0" smtClean="0"/>
          </a:p>
          <a:p>
            <a:r>
              <a:rPr lang="cs-CZ" dirty="0" smtClean="0"/>
              <a:t>1935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Where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did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Christmas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tree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tradition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originate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Izrael</a:t>
            </a:r>
          </a:p>
          <a:p>
            <a:r>
              <a:rPr lang="cs-CZ" dirty="0" err="1" smtClean="0"/>
              <a:t>Germany</a:t>
            </a:r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New </a:t>
            </a:r>
            <a:r>
              <a:rPr lang="cs-CZ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England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dirty="0" err="1" smtClean="0"/>
              <a:t>Scandinavia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29600" cy="1143000"/>
          </a:xfrm>
        </p:spPr>
        <p:txBody>
          <a:bodyPr/>
          <a:lstStyle/>
          <a:p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poinsettia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'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Flower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Holy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Night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' 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´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Christmas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Star´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traditional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Christmas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flower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brought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to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America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by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Joel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Poinsett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 1829.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country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did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originally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grow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in?</a:t>
            </a:r>
            <a:endParaRPr lang="cs-CZ" sz="40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/>
          <a:lstStyle/>
          <a:p>
            <a:r>
              <a:rPr lang="cs-CZ" dirty="0" err="1" smtClean="0"/>
              <a:t>Canada</a:t>
            </a:r>
            <a:endParaRPr lang="cs-CZ" dirty="0" smtClean="0"/>
          </a:p>
          <a:p>
            <a:r>
              <a:rPr lang="cs-CZ" dirty="0" smtClean="0"/>
              <a:t>China </a:t>
            </a:r>
          </a:p>
          <a:p>
            <a:r>
              <a:rPr lang="cs-CZ" dirty="0" err="1" smtClean="0"/>
              <a:t>Mexico</a:t>
            </a:r>
            <a:endParaRPr lang="cs-CZ" dirty="0" smtClean="0"/>
          </a:p>
          <a:p>
            <a:r>
              <a:rPr lang="cs-CZ" dirty="0" err="1" smtClean="0"/>
              <a:t>Spain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St.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Nicholas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bishop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It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Dutch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first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made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him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into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Christmas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gift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giver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Dutch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settlers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brought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him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to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America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where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his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name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eventually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became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familiar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Santa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Claus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Where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St.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Nicholas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live</a:t>
            </a:r>
            <a:r>
              <a:rPr lang="cs-CZ" sz="3600" b="1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/>
          <a:lstStyle/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Pole</a:t>
            </a:r>
          </a:p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island </a:t>
            </a:r>
            <a:r>
              <a:rPr lang="cs-CZ" dirty="0" err="1" smtClean="0"/>
              <a:t>of</a:t>
            </a:r>
            <a:r>
              <a:rPr lang="cs-CZ" dirty="0" smtClean="0"/>
              <a:t> Malta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Turkey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Holland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143000"/>
          </a:xfrm>
        </p:spPr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writer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advertising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agency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named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Robert May,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invented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ninth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reindeer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with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shiny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nose,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while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working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on a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catalogue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Montgomery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Ward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Company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 1939.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reindeer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's </a:t>
            </a:r>
            <a:r>
              <a:rPr lang="cs-CZ" sz="36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name</a:t>
            </a:r>
            <a:r>
              <a:rPr lang="cs-CZ" sz="3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sz="36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409131"/>
          </a:xfrm>
        </p:spPr>
        <p:txBody>
          <a:bodyPr/>
          <a:lstStyle/>
          <a:p>
            <a:r>
              <a:rPr lang="cs-CZ" dirty="0" err="1" smtClean="0"/>
              <a:t>Rudolph</a:t>
            </a:r>
            <a:endParaRPr lang="cs-CZ" dirty="0" smtClean="0"/>
          </a:p>
          <a:p>
            <a:r>
              <a:rPr lang="cs-CZ" dirty="0" smtClean="0"/>
              <a:t>Werner</a:t>
            </a:r>
          </a:p>
          <a:p>
            <a:r>
              <a:rPr lang="cs-CZ" dirty="0" err="1" smtClean="0"/>
              <a:t>Rupert</a:t>
            </a:r>
            <a:endParaRPr lang="cs-CZ" dirty="0" smtClean="0"/>
          </a:p>
          <a:p>
            <a:r>
              <a:rPr lang="cs-CZ" dirty="0" err="1" smtClean="0"/>
              <a:t>Johannes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484784"/>
            <a:ext cx="8229600" cy="1143000"/>
          </a:xfrm>
        </p:spPr>
        <p:txBody>
          <a:bodyPr/>
          <a:lstStyle/>
          <a:p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carol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‘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Silent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Night’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first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sung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as part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church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Austria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instrument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used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to play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carol</a:t>
            </a:r>
            <a:r>
              <a:rPr lang="cs-CZ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r>
              <a:rPr lang="cs-CZ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/>
          <a:lstStyle/>
          <a:p>
            <a:r>
              <a:rPr lang="cs-CZ" dirty="0" err="1" smtClean="0"/>
              <a:t>Harp</a:t>
            </a:r>
            <a:endParaRPr lang="cs-CZ" dirty="0" smtClean="0"/>
          </a:p>
          <a:p>
            <a:r>
              <a:rPr lang="cs-CZ" dirty="0" err="1" smtClean="0"/>
              <a:t>Pipe</a:t>
            </a:r>
            <a:r>
              <a:rPr lang="cs-CZ" dirty="0" smtClean="0"/>
              <a:t> organ</a:t>
            </a:r>
          </a:p>
          <a:p>
            <a:r>
              <a:rPr lang="cs-CZ" dirty="0" smtClean="0"/>
              <a:t>Piano</a:t>
            </a:r>
          </a:p>
          <a:p>
            <a:r>
              <a:rPr lang="cs-CZ" dirty="0" err="1" smtClean="0"/>
              <a:t>Guitar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229600" cy="1143000"/>
          </a:xfrm>
        </p:spPr>
        <p:txBody>
          <a:bodyPr/>
          <a:lstStyle/>
          <a:p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plant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associated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with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peace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friendship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ancient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Scandinavia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may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account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customary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exchange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kisses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beneath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its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sprig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at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Christmas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Name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</a:t>
            </a:r>
            <a:r>
              <a:rPr lang="cs-CZ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plant</a:t>
            </a:r>
            <a:r>
              <a:rPr lang="cs-CZ" sz="4000" b="1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/>
          <a:lstStyle/>
          <a:p>
            <a:r>
              <a:rPr lang="cs-CZ" dirty="0" smtClean="0"/>
              <a:t>Ivy</a:t>
            </a:r>
          </a:p>
          <a:p>
            <a:r>
              <a:rPr lang="cs-CZ" dirty="0" err="1" smtClean="0"/>
              <a:t>Yew</a:t>
            </a:r>
            <a:endParaRPr lang="cs-CZ" dirty="0" smtClean="0"/>
          </a:p>
          <a:p>
            <a:r>
              <a:rPr lang="cs-CZ" dirty="0" err="1" smtClean="0"/>
              <a:t>Mistletoe</a:t>
            </a:r>
            <a:endParaRPr lang="cs-CZ" dirty="0" smtClean="0"/>
          </a:p>
          <a:p>
            <a:r>
              <a:rPr lang="cs-CZ" dirty="0" err="1" smtClean="0"/>
              <a:t>Holly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was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Christmas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first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celebrated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4AD</a:t>
            </a:r>
          </a:p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Where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did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Christmas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tree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tradition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originate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Germany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country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did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 smtClean="0"/>
              <a:t>Poinsetia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originally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grow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/>
              <a:t>Mexico</a:t>
            </a:r>
            <a:endParaRPr lang="cs-CZ" b="1" dirty="0" smtClean="0"/>
          </a:p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Where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did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St.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Nicholas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live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In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Turkey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reindeer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's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name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Rudolph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instrument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used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to play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carol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Guitar</a:t>
            </a:r>
            <a:endParaRPr lang="cs-CZ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Name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</a:t>
            </a:r>
            <a:r>
              <a:rPr lang="cs-CZ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plant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cs-CZ" b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Mistletoe</a:t>
            </a:r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Sněhové vločky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Sněhové vločky</Template>
  <TotalTime>24</TotalTime>
  <Words>463</Words>
  <Application>Microsoft Office PowerPoint</Application>
  <PresentationFormat>Předvádění na obrazovce (4:3)</PresentationFormat>
  <Paragraphs>79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návrhu Sněhové vločky</vt:lpstr>
      <vt:lpstr>Snímek 1</vt:lpstr>
      <vt:lpstr>Christmas quiz</vt:lpstr>
      <vt:lpstr>When was Christmas first celebrated? </vt:lpstr>
      <vt:lpstr>Where did the Christmas tree tradition originate? </vt:lpstr>
      <vt:lpstr>The poinsettia or the 'Flower of the Holy Night'  or ´Christmas Star´is a traditional Christmas flower which was brought to America by Joel Poinsett in 1829. Which country did it originally grow in?</vt:lpstr>
      <vt:lpstr>St. Nicholas was a bishop. It was the Dutch who first made him into a Christmas gift-giver, and Dutch settlers brought him to America where his name eventually became the familiar Santa Claus. Where did St. Nicholas live?</vt:lpstr>
      <vt:lpstr>A writer in an advertising agency named Robert May, invented the ninth reindeer, with a red and shiny nose, while working on a catalogue for the Montgomery Ward Company in 1939. What was the reindeer's name? </vt:lpstr>
      <vt:lpstr>The carol ‘Silent Night’ was first sung as part of a church service in Austria. Which instrument was used to play this carol? </vt:lpstr>
      <vt:lpstr>This plant was associated with peace and friendship in ancient Scandinavia, which may account for the customary exchange of kisses beneath its sprig at Christmas. Name this plant.</vt:lpstr>
      <vt:lpstr>ANSWERS: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quiz</dc:title>
  <dc:creator>Tamara</dc:creator>
  <cp:lastModifiedBy>Tamara</cp:lastModifiedBy>
  <cp:revision>2</cp:revision>
  <dcterms:created xsi:type="dcterms:W3CDTF">2013-01-27T14:47:33Z</dcterms:created>
  <dcterms:modified xsi:type="dcterms:W3CDTF">2013-01-27T21:39:12Z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TC100775751029</vt:lpwstr>
  </property>
</Properties>
</file>