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6" r:id="rId3"/>
    <p:sldId id="257" r:id="rId4"/>
    <p:sldId id="258" r:id="rId5"/>
    <p:sldId id="259" r:id="rId6"/>
    <p:sldId id="260" r:id="rId7"/>
    <p:sldId id="261" r:id="rId8"/>
    <p:sldId id="262" r:id="rId9"/>
    <p:sldId id="263" r:id="rId10"/>
    <p:sldId id="264" r:id="rId11"/>
    <p:sldId id="266" r:id="rId12"/>
    <p:sldId id="267" r:id="rId1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F8F8"/>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0"/>
    <p:restoredTop sz="94600"/>
  </p:normalViewPr>
  <p:slideViewPr>
    <p:cSldViewPr>
      <p:cViewPr varScale="1">
        <p:scale>
          <a:sx n="49" d="100"/>
          <a:sy n="49" d="100"/>
        </p:scale>
        <p:origin x="-1291"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pic>
        <p:nvPicPr>
          <p:cNvPr id="3079" name="Picture 7"/>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074" name="Rectangle 2"/>
          <p:cNvSpPr>
            <a:spLocks noGrp="1" noChangeArrowheads="1"/>
          </p:cNvSpPr>
          <p:nvPr>
            <p:ph type="ctrTitle"/>
          </p:nvPr>
        </p:nvSpPr>
        <p:spPr>
          <a:xfrm>
            <a:off x="685800" y="2130425"/>
            <a:ext cx="7772400" cy="1470025"/>
          </a:xfrm>
        </p:spPr>
        <p:txBody>
          <a:bodyPr/>
          <a:lstStyle>
            <a:lvl1pPr>
              <a:defRPr>
                <a:solidFill>
                  <a:schemeClr val="tx1"/>
                </a:solidFill>
              </a:defRPr>
            </a:lvl1pPr>
          </a:lstStyle>
          <a:p>
            <a:r>
              <a:rPr lang="cs-CZ" smtClean="0"/>
              <a:t>Klepnutím lze upravit styl předlohy nadpisů.</a:t>
            </a:r>
            <a:endParaRPr lang="cs-CZ"/>
          </a:p>
        </p:txBody>
      </p:sp>
      <p:sp>
        <p:nvSpPr>
          <p:cNvPr id="3075" name="Rectangle 3"/>
          <p:cNvSpPr>
            <a:spLocks noGrp="1" noChangeArrowheads="1"/>
          </p:cNvSpPr>
          <p:nvPr>
            <p:ph type="subTitle" idx="1"/>
          </p:nvPr>
        </p:nvSpPr>
        <p:spPr>
          <a:xfrm>
            <a:off x="1371600" y="3886200"/>
            <a:ext cx="6400800" cy="1752600"/>
          </a:xfrm>
        </p:spPr>
        <p:txBody>
          <a:bodyPr/>
          <a:lstStyle>
            <a:lvl1pPr marL="0" indent="0" algn="ctr">
              <a:buFontTx/>
              <a:buNone/>
              <a:defRPr>
                <a:solidFill>
                  <a:schemeClr val="tx1"/>
                </a:solidFill>
              </a:defRPr>
            </a:lvl1pPr>
          </a:lstStyle>
          <a:p>
            <a:r>
              <a:rPr lang="cs-CZ" smtClean="0"/>
              <a:t>Klepnutím lze upravit styl předlohy podnadpisů.</a:t>
            </a:r>
            <a:endParaRPr lang="cs-CZ"/>
          </a:p>
        </p:txBody>
      </p:sp>
      <p:sp>
        <p:nvSpPr>
          <p:cNvPr id="3083" name="Rectangle 11"/>
          <p:cNvSpPr>
            <a:spLocks noGrp="1" noChangeArrowheads="1"/>
          </p:cNvSpPr>
          <p:nvPr>
            <p:ph type="dt" sz="half" idx="2"/>
          </p:nvPr>
        </p:nvSpPr>
        <p:spPr/>
        <p:txBody>
          <a:bodyPr/>
          <a:lstStyle>
            <a:lvl1pPr>
              <a:defRPr b="1">
                <a:solidFill>
                  <a:srgbClr val="F8F8F8"/>
                </a:solidFill>
              </a:defRPr>
            </a:lvl1pPr>
          </a:lstStyle>
          <a:p>
            <a:endParaRPr lang="cs-CZ"/>
          </a:p>
        </p:txBody>
      </p:sp>
      <p:sp>
        <p:nvSpPr>
          <p:cNvPr id="3084" name="Rectangle 12"/>
          <p:cNvSpPr>
            <a:spLocks noGrp="1" noChangeArrowheads="1"/>
          </p:cNvSpPr>
          <p:nvPr>
            <p:ph type="ftr" sz="quarter" idx="3"/>
          </p:nvPr>
        </p:nvSpPr>
        <p:spPr/>
        <p:txBody>
          <a:bodyPr/>
          <a:lstStyle>
            <a:lvl1pPr>
              <a:defRPr b="1">
                <a:solidFill>
                  <a:srgbClr val="F8F8F8"/>
                </a:solidFill>
              </a:defRPr>
            </a:lvl1pPr>
          </a:lstStyle>
          <a:p>
            <a:endParaRPr lang="cs-CZ"/>
          </a:p>
        </p:txBody>
      </p:sp>
      <p:sp>
        <p:nvSpPr>
          <p:cNvPr id="3085" name="Rectangle 13"/>
          <p:cNvSpPr>
            <a:spLocks noGrp="1" noChangeArrowheads="1"/>
          </p:cNvSpPr>
          <p:nvPr>
            <p:ph type="sldNum" sz="quarter" idx="4"/>
          </p:nvPr>
        </p:nvSpPr>
        <p:spPr/>
        <p:txBody>
          <a:bodyPr/>
          <a:lstStyle>
            <a:lvl1pPr>
              <a:defRPr b="1">
                <a:solidFill>
                  <a:srgbClr val="F8F8F8"/>
                </a:solidFill>
              </a:defRPr>
            </a:lvl1pPr>
          </a:lstStyle>
          <a:p>
            <a:fld id="{91062983-EA8C-4B71-9678-6197C0523581}" type="slidenum">
              <a:rPr lang="cs-CZ"/>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819799AF-6927-43F7-AA22-9F1309B613D6}" type="slidenum">
              <a:rPr lang="cs-CZ"/>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FFB2B3AC-9D9C-44B4-976B-007BC805330B}" type="slidenum">
              <a:rPr lang="cs-CZ"/>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1143000" y="1600200"/>
            <a:ext cx="36957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991100" y="1600200"/>
            <a:ext cx="36957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lvl1pPr>
              <a:defRPr/>
            </a:lvl1pPr>
          </a:lstStyle>
          <a:p>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1E9AF98C-0206-4481-93E0-86C50CC9DF5B}" type="slidenum">
              <a:rPr lang="cs-CZ"/>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lvl1pPr>
              <a:defRPr/>
            </a:lvl1pPr>
          </a:lstStyle>
          <a:p>
            <a:endParaRPr lang="cs-CZ"/>
          </a:p>
        </p:txBody>
      </p:sp>
      <p:sp>
        <p:nvSpPr>
          <p:cNvPr id="8" name="Zástupný symbol pro zápatí 7"/>
          <p:cNvSpPr>
            <a:spLocks noGrp="1"/>
          </p:cNvSpPr>
          <p:nvPr>
            <p:ph type="ftr" sz="quarter" idx="11"/>
          </p:nvPr>
        </p:nvSpPr>
        <p:spPr/>
        <p:txBody>
          <a:bodyPr/>
          <a:lstStyle>
            <a:lvl1pPr>
              <a:defRPr/>
            </a:lvl1pPr>
          </a:lstStyle>
          <a:p>
            <a:endParaRPr lang="cs-CZ"/>
          </a:p>
        </p:txBody>
      </p:sp>
      <p:sp>
        <p:nvSpPr>
          <p:cNvPr id="9" name="Zástupný symbol pro číslo snímku 8"/>
          <p:cNvSpPr>
            <a:spLocks noGrp="1"/>
          </p:cNvSpPr>
          <p:nvPr>
            <p:ph type="sldNum" sz="quarter" idx="12"/>
          </p:nvPr>
        </p:nvSpPr>
        <p:spPr/>
        <p:txBody>
          <a:bodyPr/>
          <a:lstStyle>
            <a:lvl1pPr>
              <a:defRPr/>
            </a:lvl1pPr>
          </a:lstStyle>
          <a:p>
            <a:fld id="{565F600E-1A8A-43FE-99BA-4175675B7011}" type="slidenum">
              <a:rPr lang="cs-CZ"/>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lvl1pPr>
              <a:defRPr/>
            </a:lvl1pPr>
          </a:lstStyle>
          <a:p>
            <a:endParaRPr lang="cs-CZ"/>
          </a:p>
        </p:txBody>
      </p:sp>
      <p:sp>
        <p:nvSpPr>
          <p:cNvPr id="4" name="Zástupný symbol pro zápatí 3"/>
          <p:cNvSpPr>
            <a:spLocks noGrp="1"/>
          </p:cNvSpPr>
          <p:nvPr>
            <p:ph type="ftr" sz="quarter" idx="11"/>
          </p:nvPr>
        </p:nvSpPr>
        <p:spPr/>
        <p:txBody>
          <a:bodyPr/>
          <a:lstStyle>
            <a:lvl1pPr>
              <a:defRPr/>
            </a:lvl1pPr>
          </a:lstStyle>
          <a:p>
            <a:endParaRPr lang="cs-CZ"/>
          </a:p>
        </p:txBody>
      </p:sp>
      <p:sp>
        <p:nvSpPr>
          <p:cNvPr id="5" name="Zástupný symbol pro číslo snímku 4"/>
          <p:cNvSpPr>
            <a:spLocks noGrp="1"/>
          </p:cNvSpPr>
          <p:nvPr>
            <p:ph type="sldNum" sz="quarter" idx="12"/>
          </p:nvPr>
        </p:nvSpPr>
        <p:spPr/>
        <p:txBody>
          <a:bodyPr/>
          <a:lstStyle>
            <a:lvl1pPr>
              <a:defRPr/>
            </a:lvl1pPr>
          </a:lstStyle>
          <a:p>
            <a:fld id="{74EEC7B6-8F68-448C-A35C-C3A9FD119173}" type="slidenum">
              <a:rPr lang="cs-CZ"/>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lvl1pPr>
          </a:lstStyle>
          <a:p>
            <a:endParaRPr lang="cs-CZ"/>
          </a:p>
        </p:txBody>
      </p:sp>
      <p:sp>
        <p:nvSpPr>
          <p:cNvPr id="3" name="Zástupný symbol pro zápatí 2"/>
          <p:cNvSpPr>
            <a:spLocks noGrp="1"/>
          </p:cNvSpPr>
          <p:nvPr>
            <p:ph type="ftr" sz="quarter" idx="11"/>
          </p:nvPr>
        </p:nvSpPr>
        <p:spPr/>
        <p:txBody>
          <a:bodyPr/>
          <a:lstStyle>
            <a:lvl1pPr>
              <a:defRPr/>
            </a:lvl1pPr>
          </a:lstStyle>
          <a:p>
            <a:endParaRPr lang="cs-CZ"/>
          </a:p>
        </p:txBody>
      </p:sp>
      <p:sp>
        <p:nvSpPr>
          <p:cNvPr id="4" name="Zástupný symbol pro číslo snímku 3"/>
          <p:cNvSpPr>
            <a:spLocks noGrp="1"/>
          </p:cNvSpPr>
          <p:nvPr>
            <p:ph type="sldNum" sz="quarter" idx="12"/>
          </p:nvPr>
        </p:nvSpPr>
        <p:spPr/>
        <p:txBody>
          <a:bodyPr/>
          <a:lstStyle>
            <a:lvl1pPr>
              <a:defRPr/>
            </a:lvl1pPr>
          </a:lstStyle>
          <a:p>
            <a:fld id="{8F719114-6483-4A38-A4FC-1AA26D9E536A}" type="slidenum">
              <a:rPr lang="cs-CZ"/>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lvl1pPr>
              <a:defRPr/>
            </a:lvl1pPr>
          </a:lstStyle>
          <a:p>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880FB28E-EA5C-4AA3-A076-929B3E7DEDB3}" type="slidenum">
              <a:rPr lang="cs-CZ"/>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Klepnutím na ikonu přidáte obrázek.</a:t>
            </a:r>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lvl1pPr>
              <a:defRPr/>
            </a:lvl1pPr>
          </a:lstStyle>
          <a:p>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90244D33-BA45-4BBF-B23A-2F24E3DDA971}" type="slidenum">
              <a:rPr lang="cs-CZ"/>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8228942-9091-4C81-AF43-7E456AEDD153}" type="slidenum">
              <a:rPr lang="cs-CZ"/>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00850" y="274638"/>
            <a:ext cx="188595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1143000" y="274638"/>
            <a:ext cx="550545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7D8EB373-7D66-4C9E-B24A-08FF55CE5ED3}" type="slidenum">
              <a:rPr lang="cs-CZ"/>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457200"/>
            <a:ext cx="8229600" cy="5410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E0430AB2-A245-4A1E-BBD7-E43F7304AA54}"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C1797C1A-5788-4F45-8207-590785DB0B31}" type="datetimeFigureOut">
              <a:rPr lang="cs-CZ"/>
              <a:pPr>
                <a:defRPr/>
              </a:pPr>
              <a:t>27.1.2013</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Nadpis a tabulka">
    <p:spTree>
      <p:nvGrpSpPr>
        <p:cNvPr id="1" name=""/>
        <p:cNvGrpSpPr/>
        <p:nvPr/>
      </p:nvGrpSpPr>
      <p:grpSpPr>
        <a:xfrm>
          <a:off x="0" y="0"/>
          <a:ext cx="0" cy="0"/>
          <a:chOff x="0" y="0"/>
          <a:chExt cx="0" cy="0"/>
        </a:xfrm>
      </p:grpSpPr>
      <p:sp>
        <p:nvSpPr>
          <p:cNvPr id="2" name="Nadpis 1"/>
          <p:cNvSpPr>
            <a:spLocks noGrp="1"/>
          </p:cNvSpPr>
          <p:nvPr>
            <p:ph type="title"/>
          </p:nvPr>
        </p:nvSpPr>
        <p:spPr>
          <a:xfrm>
            <a:off x="457200" y="457200"/>
            <a:ext cx="8229600" cy="1371600"/>
          </a:xfrm>
        </p:spPr>
        <p:txBody>
          <a:bodyPr/>
          <a:lstStyle/>
          <a:p>
            <a:r>
              <a:rPr lang="cs-CZ" smtClean="0"/>
              <a:t>Klepnutím lze upravit styl předlohy nadpisů.</a:t>
            </a:r>
            <a:endParaRPr lang="cs-CZ"/>
          </a:p>
        </p:txBody>
      </p:sp>
      <p:sp>
        <p:nvSpPr>
          <p:cNvPr id="3" name="Zástupný symbol pro tabulku 2"/>
          <p:cNvSpPr>
            <a:spLocks noGrp="1"/>
          </p:cNvSpPr>
          <p:nvPr>
            <p:ph type="tbl" idx="1"/>
          </p:nvPr>
        </p:nvSpPr>
        <p:spPr>
          <a:xfrm>
            <a:off x="457200" y="1981200"/>
            <a:ext cx="8229600" cy="3886200"/>
          </a:xfrm>
        </p:spPr>
        <p:txBody>
          <a:bodyPr/>
          <a:lstStyle/>
          <a:p>
            <a:pPr lvl="0"/>
            <a:endParaRPr lang="cs-CZ" noProof="0" smtClean="0"/>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58D3E637-6103-42D6-8EC8-BDD039DCBF67}"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1BD66A29-B4BC-4847-BDEE-369158B72D27}" type="datetimeFigureOut">
              <a:rPr lang="cs-CZ"/>
              <a:pPr>
                <a:defRPr/>
              </a:pPr>
              <a:t>27.1.2013</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1" name="Picture 7"/>
          <p:cNvPicPr>
            <a:picLocks noChangeAspect="1" noChangeArrowheads="1"/>
          </p:cNvPicPr>
          <p:nvPr/>
        </p:nvPicPr>
        <p:blipFill>
          <a:blip r:embed="rId15" cstate="print"/>
          <a:srcRect/>
          <a:stretch>
            <a:fillRect/>
          </a:stretch>
        </p:blipFill>
        <p:spPr bwMode="auto">
          <a:xfrm>
            <a:off x="0" y="0"/>
            <a:ext cx="9144000" cy="6858000"/>
          </a:xfrm>
          <a:prstGeom prst="rect">
            <a:avLst/>
          </a:prstGeom>
          <a:noFill/>
        </p:spPr>
      </p:pic>
      <p:sp>
        <p:nvSpPr>
          <p:cNvPr id="1026" name="Rectangle 2"/>
          <p:cNvSpPr>
            <a:spLocks noGrp="1" noChangeArrowheads="1"/>
          </p:cNvSpPr>
          <p:nvPr>
            <p:ph type="title"/>
          </p:nvPr>
        </p:nvSpPr>
        <p:spPr bwMode="auto">
          <a:xfrm>
            <a:off x="1143000" y="274638"/>
            <a:ext cx="75438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cs-CZ" smtClean="0"/>
              <a:t>Po kliknutí lze upravit styl předlohy nadpisů.</a:t>
            </a:r>
          </a:p>
        </p:txBody>
      </p:sp>
      <p:sp>
        <p:nvSpPr>
          <p:cNvPr id="1027" name="Rectangle 3"/>
          <p:cNvSpPr>
            <a:spLocks noGrp="1" noChangeArrowheads="1"/>
          </p:cNvSpPr>
          <p:nvPr>
            <p:ph type="body" idx="1"/>
          </p:nvPr>
        </p:nvSpPr>
        <p:spPr bwMode="auto">
          <a:xfrm>
            <a:off x="1143000" y="1600200"/>
            <a:ext cx="75438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smtClean="0"/>
              <a:t>Po kliknutí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457200" y="6248400"/>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solidFill>
                  <a:schemeClr val="tx2"/>
                </a:solidFill>
                <a:latin typeface="+mj-lt"/>
              </a:defRPr>
            </a:lvl1pPr>
          </a:lstStyle>
          <a:p>
            <a:endParaRPr 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solidFill>
                  <a:schemeClr val="tx2"/>
                </a:solidFill>
                <a:latin typeface="+mj-lt"/>
              </a:defRPr>
            </a:lvl1pPr>
          </a:lstStyle>
          <a:p>
            <a:endParaRPr lang="cs-CZ"/>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solidFill>
                  <a:schemeClr val="tx2"/>
                </a:solidFill>
                <a:latin typeface="+mj-lt"/>
              </a:defRPr>
            </a:lvl1pPr>
          </a:lstStyle>
          <a:p>
            <a:fld id="{0C0E93EC-A94E-4979-8B02-D382BC9B0424}" type="slidenum">
              <a:rPr lang="cs-CZ"/>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rtl="0" eaLnBrk="1" fontAlgn="base" hangingPunct="1">
        <a:spcBef>
          <a:spcPct val="0"/>
        </a:spcBef>
        <a:spcAft>
          <a:spcPct val="0"/>
        </a:spcAft>
        <a:defRPr sz="4000">
          <a:solidFill>
            <a:schemeClr val="tx2"/>
          </a:solidFill>
          <a:latin typeface="+mj-lt"/>
          <a:ea typeface="+mj-ea"/>
          <a:cs typeface="+mj-cs"/>
        </a:defRPr>
      </a:lvl1pPr>
      <a:lvl2pPr algn="ctr" rtl="0" eaLnBrk="1" fontAlgn="base" hangingPunct="1">
        <a:spcBef>
          <a:spcPct val="0"/>
        </a:spcBef>
        <a:spcAft>
          <a:spcPct val="0"/>
        </a:spcAft>
        <a:defRPr sz="4000">
          <a:solidFill>
            <a:schemeClr val="tx2"/>
          </a:solidFill>
          <a:latin typeface="Trebuchet MS" pitchFamily="34" charset="0"/>
        </a:defRPr>
      </a:lvl2pPr>
      <a:lvl3pPr algn="ctr" rtl="0" eaLnBrk="1" fontAlgn="base" hangingPunct="1">
        <a:spcBef>
          <a:spcPct val="0"/>
        </a:spcBef>
        <a:spcAft>
          <a:spcPct val="0"/>
        </a:spcAft>
        <a:defRPr sz="4000">
          <a:solidFill>
            <a:schemeClr val="tx2"/>
          </a:solidFill>
          <a:latin typeface="Trebuchet MS" pitchFamily="34" charset="0"/>
        </a:defRPr>
      </a:lvl3pPr>
      <a:lvl4pPr algn="ctr" rtl="0" eaLnBrk="1" fontAlgn="base" hangingPunct="1">
        <a:spcBef>
          <a:spcPct val="0"/>
        </a:spcBef>
        <a:spcAft>
          <a:spcPct val="0"/>
        </a:spcAft>
        <a:defRPr sz="4000">
          <a:solidFill>
            <a:schemeClr val="tx2"/>
          </a:solidFill>
          <a:latin typeface="Trebuchet MS" pitchFamily="34" charset="0"/>
        </a:defRPr>
      </a:lvl4pPr>
      <a:lvl5pPr algn="ctr" rtl="0" eaLnBrk="1" fontAlgn="base" hangingPunct="1">
        <a:spcBef>
          <a:spcPct val="0"/>
        </a:spcBef>
        <a:spcAft>
          <a:spcPct val="0"/>
        </a:spcAft>
        <a:defRPr sz="4000">
          <a:solidFill>
            <a:schemeClr val="tx2"/>
          </a:solidFill>
          <a:latin typeface="Trebuchet MS" pitchFamily="34" charset="0"/>
        </a:defRPr>
      </a:lvl5pPr>
      <a:lvl6pPr marL="457200" algn="ctr" rtl="0" eaLnBrk="1" fontAlgn="base" hangingPunct="1">
        <a:spcBef>
          <a:spcPct val="0"/>
        </a:spcBef>
        <a:spcAft>
          <a:spcPct val="0"/>
        </a:spcAft>
        <a:defRPr sz="4000">
          <a:solidFill>
            <a:schemeClr val="tx2"/>
          </a:solidFill>
          <a:latin typeface="Trebuchet MS" pitchFamily="34" charset="0"/>
        </a:defRPr>
      </a:lvl6pPr>
      <a:lvl7pPr marL="914400" algn="ctr" rtl="0" eaLnBrk="1" fontAlgn="base" hangingPunct="1">
        <a:spcBef>
          <a:spcPct val="0"/>
        </a:spcBef>
        <a:spcAft>
          <a:spcPct val="0"/>
        </a:spcAft>
        <a:defRPr sz="4000">
          <a:solidFill>
            <a:schemeClr val="tx2"/>
          </a:solidFill>
          <a:latin typeface="Trebuchet MS" pitchFamily="34" charset="0"/>
        </a:defRPr>
      </a:lvl7pPr>
      <a:lvl8pPr marL="1371600" algn="ctr" rtl="0" eaLnBrk="1" fontAlgn="base" hangingPunct="1">
        <a:spcBef>
          <a:spcPct val="0"/>
        </a:spcBef>
        <a:spcAft>
          <a:spcPct val="0"/>
        </a:spcAft>
        <a:defRPr sz="4000">
          <a:solidFill>
            <a:schemeClr val="tx2"/>
          </a:solidFill>
          <a:latin typeface="Trebuchet MS" pitchFamily="34" charset="0"/>
        </a:defRPr>
      </a:lvl8pPr>
      <a:lvl9pPr marL="1828800" algn="ctr" rtl="0" eaLnBrk="1" fontAlgn="base" hangingPunct="1">
        <a:spcBef>
          <a:spcPct val="0"/>
        </a:spcBef>
        <a:spcAft>
          <a:spcPct val="0"/>
        </a:spcAft>
        <a:defRPr sz="4000">
          <a:solidFill>
            <a:schemeClr val="tx2"/>
          </a:solidFill>
          <a:latin typeface="Trebuchet MS" pitchFamily="34" charset="0"/>
        </a:defRPr>
      </a:lvl9pPr>
    </p:titleStyle>
    <p:bodyStyle>
      <a:lvl1pPr marL="342900" indent="-342900" algn="l" rtl="0" eaLnBrk="1" fontAlgn="base" hangingPunct="1">
        <a:spcBef>
          <a:spcPct val="20000"/>
        </a:spcBef>
        <a:spcAft>
          <a:spcPct val="0"/>
        </a:spcAft>
        <a:buChar char="•"/>
        <a:defRPr sz="3200">
          <a:solidFill>
            <a:schemeClr val="tx2"/>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2"/>
          </a:solidFill>
          <a:latin typeface="+mn-lt"/>
        </a:defRPr>
      </a:lvl2pPr>
      <a:lvl3pPr marL="1143000" indent="-228600" algn="l" rtl="0" eaLnBrk="1" fontAlgn="base" hangingPunct="1">
        <a:spcBef>
          <a:spcPct val="20000"/>
        </a:spcBef>
        <a:spcAft>
          <a:spcPct val="0"/>
        </a:spcAft>
        <a:buChar char="•"/>
        <a:defRPr sz="2400">
          <a:solidFill>
            <a:schemeClr val="tx2"/>
          </a:solidFill>
          <a:latin typeface="+mn-lt"/>
        </a:defRPr>
      </a:lvl3pPr>
      <a:lvl4pPr marL="1600200" indent="-228600" algn="l" rtl="0" eaLnBrk="1" fontAlgn="base" hangingPunct="1">
        <a:spcBef>
          <a:spcPct val="20000"/>
        </a:spcBef>
        <a:spcAft>
          <a:spcPct val="0"/>
        </a:spcAft>
        <a:buChar char="–"/>
        <a:defRPr sz="2000">
          <a:solidFill>
            <a:schemeClr val="tx2"/>
          </a:solidFill>
          <a:latin typeface="+mn-lt"/>
        </a:defRPr>
      </a:lvl4pPr>
      <a:lvl5pPr marL="2057400" indent="-228600" algn="l" rtl="0" eaLnBrk="1" fontAlgn="base" hangingPunct="1">
        <a:spcBef>
          <a:spcPct val="20000"/>
        </a:spcBef>
        <a:spcAft>
          <a:spcPct val="0"/>
        </a:spcAft>
        <a:buChar char="»"/>
        <a:defRPr sz="2000">
          <a:solidFill>
            <a:schemeClr val="tx2"/>
          </a:solidFill>
          <a:latin typeface="+mn-lt"/>
        </a:defRPr>
      </a:lvl5pPr>
      <a:lvl6pPr marL="2514600" indent="-228600" algn="l" rtl="0" eaLnBrk="1" fontAlgn="base" hangingPunct="1">
        <a:spcBef>
          <a:spcPct val="20000"/>
        </a:spcBef>
        <a:spcAft>
          <a:spcPct val="0"/>
        </a:spcAft>
        <a:buChar char="»"/>
        <a:defRPr sz="2000">
          <a:solidFill>
            <a:schemeClr val="tx2"/>
          </a:solidFill>
          <a:latin typeface="+mn-lt"/>
        </a:defRPr>
      </a:lvl6pPr>
      <a:lvl7pPr marL="2971800" indent="-228600" algn="l" rtl="0" eaLnBrk="1" fontAlgn="base" hangingPunct="1">
        <a:spcBef>
          <a:spcPct val="20000"/>
        </a:spcBef>
        <a:spcAft>
          <a:spcPct val="0"/>
        </a:spcAft>
        <a:buChar char="»"/>
        <a:defRPr sz="2000">
          <a:solidFill>
            <a:schemeClr val="tx2"/>
          </a:solidFill>
          <a:latin typeface="+mn-lt"/>
        </a:defRPr>
      </a:lvl7pPr>
      <a:lvl8pPr marL="3429000" indent="-228600" algn="l" rtl="0" eaLnBrk="1" fontAlgn="base" hangingPunct="1">
        <a:spcBef>
          <a:spcPct val="20000"/>
        </a:spcBef>
        <a:spcAft>
          <a:spcPct val="0"/>
        </a:spcAft>
        <a:buChar char="»"/>
        <a:defRPr sz="2000">
          <a:solidFill>
            <a:schemeClr val="tx2"/>
          </a:solidFill>
          <a:latin typeface="+mn-lt"/>
        </a:defRPr>
      </a:lvl8pPr>
      <a:lvl9pPr marL="3886200" indent="-228600" algn="l" rtl="0" eaLnBrk="1" fontAlgn="base" hangingPunct="1">
        <a:spcBef>
          <a:spcPct val="20000"/>
        </a:spcBef>
        <a:spcAft>
          <a:spcPct val="0"/>
        </a:spcAft>
        <a:buChar char="»"/>
        <a:defRPr sz="2000">
          <a:solidFill>
            <a:schemeClr val="tx2"/>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www.pitara.com/activities/quiz/online.asp?QName=environment&amp;QNum=1&amp;QAns=2" TargetMode="External"/><Relationship Id="rId2" Type="http://schemas.openxmlformats.org/officeDocument/2006/relationships/hyperlink" Target="http://www.pitara.com/activities/quiz/online.asp?QName=environment&amp;QNum=1&amp;QAns=1" TargetMode="External"/><Relationship Id="rId1" Type="http://schemas.openxmlformats.org/officeDocument/2006/relationships/slideLayout" Target="../slideLayouts/slideLayout2.xml"/><Relationship Id="rId5" Type="http://schemas.openxmlformats.org/officeDocument/2006/relationships/hyperlink" Target="http://www.pitara.com/activities/quiz/online.asp?QName=environment&amp;QNum=1&amp;QAns=4" TargetMode="External"/><Relationship Id="rId4" Type="http://schemas.openxmlformats.org/officeDocument/2006/relationships/hyperlink" Target="http://www.pitara.com/activities/quiz/online.asp?QName=environment&amp;QNum=1&amp;QAns=3"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www.pitara.com/activities/quiz/online.asp?QName=environment&amp;QNum=2&amp;QAns=2" TargetMode="External"/><Relationship Id="rId2" Type="http://schemas.openxmlformats.org/officeDocument/2006/relationships/hyperlink" Target="http://www.pitara.com/activities/quiz/online.asp?QName=environment&amp;QNum=2&amp;QAns=1" TargetMode="External"/><Relationship Id="rId1" Type="http://schemas.openxmlformats.org/officeDocument/2006/relationships/slideLayout" Target="../slideLayouts/slideLayout2.xml"/><Relationship Id="rId5" Type="http://schemas.openxmlformats.org/officeDocument/2006/relationships/hyperlink" Target="http://www.pitara.com/activities/quiz/online.asp?QName=environment&amp;QNum=2&amp;QAns=4" TargetMode="External"/><Relationship Id="rId4" Type="http://schemas.openxmlformats.org/officeDocument/2006/relationships/hyperlink" Target="http://www.pitara.com/activities/quiz/online.asp?QName=environment&amp;QNum=2&amp;QAns=3"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pitara.com/activities/quiz/online.asp?QName=environment&amp;QNum=3&amp;QAns=2" TargetMode="External"/><Relationship Id="rId2" Type="http://schemas.openxmlformats.org/officeDocument/2006/relationships/hyperlink" Target="http://www.pitara.com/activities/quiz/online.asp?QName=environment&amp;QNum=3&amp;QAns=1" TargetMode="External"/><Relationship Id="rId1" Type="http://schemas.openxmlformats.org/officeDocument/2006/relationships/slideLayout" Target="../slideLayouts/slideLayout2.xml"/><Relationship Id="rId5" Type="http://schemas.openxmlformats.org/officeDocument/2006/relationships/hyperlink" Target="http://www.pitara.com/activities/quiz/online.asp?QName=environment&amp;QNum=3&amp;QAns=4" TargetMode="External"/><Relationship Id="rId4" Type="http://schemas.openxmlformats.org/officeDocument/2006/relationships/hyperlink" Target="http://www.pitara.com/activities/quiz/online.asp?QName=environment&amp;QNum=3&amp;QAns=3"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www.pitara.com/activities/quiz/online.asp?QName=environment&amp;QNum=4&amp;QAns=2" TargetMode="External"/><Relationship Id="rId2" Type="http://schemas.openxmlformats.org/officeDocument/2006/relationships/hyperlink" Target="http://www.pitara.com/activities/quiz/online.asp?QName=environment&amp;QNum=4&amp;QAns=1" TargetMode="External"/><Relationship Id="rId1" Type="http://schemas.openxmlformats.org/officeDocument/2006/relationships/slideLayout" Target="../slideLayouts/slideLayout2.xml"/><Relationship Id="rId5" Type="http://schemas.openxmlformats.org/officeDocument/2006/relationships/hyperlink" Target="http://www.pitara.com/activities/quiz/online.asp?QName=environment&amp;QNum=4&amp;QAns=4" TargetMode="External"/><Relationship Id="rId4" Type="http://schemas.openxmlformats.org/officeDocument/2006/relationships/hyperlink" Target="http://www.pitara.com/activities/quiz/online.asp?QName=environment&amp;QNum=4&amp;QAns=3"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www.pitara.com/activities/quiz/online.asp?QName=environment&amp;QNum=5&amp;QAns=2" TargetMode="External"/><Relationship Id="rId2" Type="http://schemas.openxmlformats.org/officeDocument/2006/relationships/hyperlink" Target="http://www.pitara.com/activities/quiz/online.asp?QName=environment&amp;QNum=5&amp;QAns=1" TargetMode="External"/><Relationship Id="rId1" Type="http://schemas.openxmlformats.org/officeDocument/2006/relationships/slideLayout" Target="../slideLayouts/slideLayout2.xml"/><Relationship Id="rId5" Type="http://schemas.openxmlformats.org/officeDocument/2006/relationships/hyperlink" Target="http://www.pitara.com/activities/quiz/online.asp?QName=environment&amp;QNum=5&amp;QAns=4" TargetMode="External"/><Relationship Id="rId4" Type="http://schemas.openxmlformats.org/officeDocument/2006/relationships/hyperlink" Target="http://www.pitara.com/activities/quiz/online.asp?QName=environment&amp;QNum=5&amp;QAns=3"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www.pitara.com/activities/quiz/online.asp?QName=environment&amp;QNum=6&amp;QAns=2" TargetMode="External"/><Relationship Id="rId2" Type="http://schemas.openxmlformats.org/officeDocument/2006/relationships/hyperlink" Target="http://www.pitara.com/activities/quiz/online.asp?QName=environment&amp;QNum=6&amp;QAns=1" TargetMode="External"/><Relationship Id="rId1" Type="http://schemas.openxmlformats.org/officeDocument/2006/relationships/slideLayout" Target="../slideLayouts/slideLayout2.xml"/><Relationship Id="rId5" Type="http://schemas.openxmlformats.org/officeDocument/2006/relationships/hyperlink" Target="http://www.pitara.com/activities/quiz/online.asp?QName=environment&amp;QNum=6&amp;QAns=4" TargetMode="External"/><Relationship Id="rId4" Type="http://schemas.openxmlformats.org/officeDocument/2006/relationships/hyperlink" Target="http://www.pitara.com/activities/quiz/online.asp?QName=environment&amp;QNum=6&amp;QAns=3"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pitara.com/activities/quiz/online.asp?QName=environment&amp;QNum=7&amp;QAns=2" TargetMode="External"/><Relationship Id="rId2" Type="http://schemas.openxmlformats.org/officeDocument/2006/relationships/hyperlink" Target="http://www.pitara.com/activities/quiz/online.asp?QName=environment&amp;QNum=7&amp;QAns=1" TargetMode="External"/><Relationship Id="rId1" Type="http://schemas.openxmlformats.org/officeDocument/2006/relationships/slideLayout" Target="../slideLayouts/slideLayout2.xml"/><Relationship Id="rId5" Type="http://schemas.openxmlformats.org/officeDocument/2006/relationships/hyperlink" Target="http://www.pitara.com/activities/quiz/online.asp?QName=environment&amp;QNum=7&amp;QAns=4" TargetMode="External"/><Relationship Id="rId4" Type="http://schemas.openxmlformats.org/officeDocument/2006/relationships/hyperlink" Target="http://www.pitara.com/activities/quiz/online.asp?QName=environment&amp;QNum=7&amp;QAns=3"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212" name="Group 44"/>
          <p:cNvGraphicFramePr>
            <a:graphicFrameLocks noGrp="1"/>
          </p:cNvGraphicFramePr>
          <p:nvPr>
            <p:ph/>
          </p:nvPr>
        </p:nvGraphicFramePr>
        <p:xfrm>
          <a:off x="468313" y="1268413"/>
          <a:ext cx="8229600" cy="3897316"/>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1" i="0" u="none" strike="noStrike" cap="none" normalizeH="0" baseline="0" dirty="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err="1" smtClean="0">
                          <a:ln>
                            <a:noFill/>
                          </a:ln>
                          <a:solidFill>
                            <a:schemeClr val="tx1"/>
                          </a:solidFill>
                          <a:effectLst/>
                          <a:latin typeface="Arial" charset="0"/>
                        </a:rPr>
                        <a:t>Our</a:t>
                      </a:r>
                      <a:r>
                        <a:rPr kumimoji="0" lang="cs-CZ" sz="1600" b="0" i="0" u="none" strike="noStrike" cap="none" normalizeH="0" baseline="0" dirty="0" smtClean="0">
                          <a:ln>
                            <a:noFill/>
                          </a:ln>
                          <a:solidFill>
                            <a:schemeClr val="tx1"/>
                          </a:solidFill>
                          <a:effectLst/>
                          <a:latin typeface="Arial" charset="0"/>
                        </a:rPr>
                        <a:t> </a:t>
                      </a:r>
                      <a:r>
                        <a:rPr kumimoji="0" lang="cs-CZ" sz="1600" b="0" i="0" u="none" strike="noStrike" cap="none" normalizeH="0" baseline="0" dirty="0" err="1" smtClean="0">
                          <a:ln>
                            <a:noFill/>
                          </a:ln>
                          <a:solidFill>
                            <a:schemeClr val="tx1"/>
                          </a:solidFill>
                          <a:effectLst/>
                          <a:latin typeface="Arial" charset="0"/>
                        </a:rPr>
                        <a:t>environment</a:t>
                      </a:r>
                      <a:r>
                        <a:rPr kumimoji="0" lang="cs-CZ" sz="1600" b="0" i="0" u="none" strike="noStrike" cap="none" normalizeH="0" baseline="0" dirty="0" smtClean="0">
                          <a:ln>
                            <a:noFill/>
                          </a:ln>
                          <a:solidFill>
                            <a:schemeClr val="tx1"/>
                          </a:solidFill>
                          <a:effectLst/>
                          <a:latin typeface="Arial" charset="0"/>
                        </a:rPr>
                        <a:t> </a:t>
                      </a:r>
                      <a:r>
                        <a:rPr kumimoji="0" lang="cs-CZ" sz="1600" b="0" i="0" u="none" strike="noStrike" cap="none" normalizeH="0" baseline="0" dirty="0" err="1" smtClean="0">
                          <a:ln>
                            <a:noFill/>
                          </a:ln>
                          <a:solidFill>
                            <a:schemeClr val="tx1"/>
                          </a:solidFill>
                          <a:effectLst/>
                          <a:latin typeface="Arial" charset="0"/>
                        </a:rPr>
                        <a:t>quiz</a:t>
                      </a:r>
                      <a:endParaRPr kumimoji="0" lang="cs-CZ" sz="16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Bc. Tamara Divišová</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err="1" smtClean="0">
                          <a:ln>
                            <a:noFill/>
                          </a:ln>
                          <a:solidFill>
                            <a:srgbClr val="000000"/>
                          </a:solidFill>
                          <a:effectLst/>
                          <a:latin typeface="Arial" charset="0"/>
                          <a:cs typeface="Arial" charset="0"/>
                        </a:rPr>
                        <a:t>knowledge</a:t>
                      </a:r>
                      <a:r>
                        <a:rPr kumimoji="0" lang="cs-CZ" sz="1800" b="0" i="0" u="none" strike="noStrike" cap="none" normalizeH="0" baseline="0" dirty="0" smtClean="0">
                          <a:ln>
                            <a:noFill/>
                          </a:ln>
                          <a:solidFill>
                            <a:srgbClr val="000000"/>
                          </a:solidFill>
                          <a:effectLst/>
                          <a:latin typeface="Arial" charset="0"/>
                          <a:cs typeface="Arial" charset="0"/>
                        </a:rPr>
                        <a:t> </a:t>
                      </a:r>
                      <a:r>
                        <a:rPr kumimoji="0" lang="cs-CZ" sz="1800" b="0" i="0" u="none" strike="noStrike" cap="none" normalizeH="0" baseline="0" dirty="0" err="1" smtClean="0">
                          <a:ln>
                            <a:noFill/>
                          </a:ln>
                          <a:solidFill>
                            <a:srgbClr val="000000"/>
                          </a:solidFill>
                          <a:effectLst/>
                          <a:latin typeface="Arial" charset="0"/>
                          <a:cs typeface="Arial" charset="0"/>
                        </a:rPr>
                        <a:t>quiz</a:t>
                      </a:r>
                      <a:r>
                        <a:rPr kumimoji="0" lang="cs-CZ" sz="1800" b="0" i="0" u="none" strike="noStrike" cap="none" normalizeH="0" baseline="0" dirty="0" smtClean="0">
                          <a:ln>
                            <a:noFill/>
                          </a:ln>
                          <a:solidFill>
                            <a:srgbClr val="000000"/>
                          </a:solidFill>
                          <a:effectLst/>
                          <a:latin typeface="Arial" charset="0"/>
                          <a:cs typeface="Arial" charset="0"/>
                        </a:rPr>
                        <a:t> - </a:t>
                      </a:r>
                      <a:r>
                        <a:rPr kumimoji="0" lang="cs-CZ" sz="1800" b="0" i="0" u="none" strike="noStrike" cap="none" normalizeH="0" baseline="0" dirty="0" err="1" smtClean="0">
                          <a:ln>
                            <a:noFill/>
                          </a:ln>
                          <a:solidFill>
                            <a:srgbClr val="000000"/>
                          </a:solidFill>
                          <a:effectLst/>
                          <a:latin typeface="Arial" charset="0"/>
                          <a:cs typeface="Arial" charset="0"/>
                        </a:rPr>
                        <a:t>environment</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err="1" smtClean="0">
                          <a:ln>
                            <a:noFill/>
                          </a:ln>
                          <a:solidFill>
                            <a:srgbClr val="000000"/>
                          </a:solidFill>
                          <a:effectLst/>
                          <a:latin typeface="Arial" charset="0"/>
                          <a:cs typeface="Arial" charset="0"/>
                        </a:rPr>
                        <a:t>Lower</a:t>
                      </a:r>
                      <a:r>
                        <a:rPr kumimoji="0" lang="cs-CZ" sz="1800" b="0" i="0" u="none" strike="noStrike" cap="none" normalizeH="0" baseline="0" dirty="0" smtClean="0">
                          <a:ln>
                            <a:noFill/>
                          </a:ln>
                          <a:solidFill>
                            <a:srgbClr val="000000"/>
                          </a:solidFill>
                          <a:effectLst/>
                          <a:latin typeface="Arial" charset="0"/>
                          <a:cs typeface="Arial" charset="0"/>
                        </a:rPr>
                        <a:t>- </a:t>
                      </a:r>
                      <a:r>
                        <a:rPr kumimoji="0" lang="cs-CZ" sz="1800" b="0" i="0" u="none" strike="noStrike" cap="none" normalizeH="0" baseline="0" dirty="0" err="1" smtClean="0">
                          <a:ln>
                            <a:noFill/>
                          </a:ln>
                          <a:solidFill>
                            <a:srgbClr val="000000"/>
                          </a:solidFill>
                          <a:effectLst/>
                          <a:latin typeface="Arial" charset="0"/>
                          <a:cs typeface="Arial" charset="0"/>
                        </a:rPr>
                        <a:t>intermediate</a:t>
                      </a:r>
                      <a:r>
                        <a:rPr kumimoji="0" lang="cs-CZ" sz="1800" b="0" i="0" u="none" strike="noStrike" cap="none" normalizeH="0" baseline="0" dirty="0" smtClean="0">
                          <a:ln>
                            <a:noFill/>
                          </a:ln>
                          <a:solidFill>
                            <a:srgbClr val="000000"/>
                          </a:solidFill>
                          <a:effectLst/>
                          <a:latin typeface="Arial" charset="0"/>
                          <a:cs typeface="Arial" charset="0"/>
                        </a:rPr>
                        <a:t>+</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4.1.2013</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err="1" smtClean="0">
                          <a:ln>
                            <a:noFill/>
                          </a:ln>
                          <a:solidFill>
                            <a:schemeClr val="tx1"/>
                          </a:solidFill>
                          <a:effectLst/>
                          <a:latin typeface="Arial" charset="0"/>
                          <a:cs typeface="Arial" charset="0"/>
                        </a:rPr>
                        <a:t>Environment</a:t>
                      </a:r>
                      <a:r>
                        <a:rPr kumimoji="0" lang="cs-CZ" sz="1200" b="0" i="0" u="none" strike="noStrike" cap="none" normalizeH="0" baseline="0" dirty="0" smtClean="0">
                          <a:ln>
                            <a:noFill/>
                          </a:ln>
                          <a:solidFill>
                            <a:schemeClr val="tx1"/>
                          </a:solidFill>
                          <a:effectLst/>
                          <a:latin typeface="Arial" charset="0"/>
                          <a:cs typeface="Arial" charset="0"/>
                        </a:rPr>
                        <a:t>, </a:t>
                      </a:r>
                      <a:r>
                        <a:rPr kumimoji="0" lang="cs-CZ" sz="1200" b="0" i="0" u="none" strike="noStrike" cap="none" normalizeH="0" baseline="0" dirty="0" err="1" smtClean="0">
                          <a:ln>
                            <a:noFill/>
                          </a:ln>
                          <a:solidFill>
                            <a:schemeClr val="tx1"/>
                          </a:solidFill>
                          <a:effectLst/>
                          <a:latin typeface="Arial" charset="0"/>
                          <a:cs typeface="Arial" charset="0"/>
                        </a:rPr>
                        <a:t>quiz</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24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prezentace </a:t>
                      </a:r>
                      <a:r>
                        <a:rPr kumimoji="0" lang="cs-CZ" sz="1200" b="0" i="0" u="none" strike="noStrike" cap="none" normalizeH="0" baseline="0" dirty="0" smtClean="0">
                          <a:ln>
                            <a:noFill/>
                          </a:ln>
                          <a:solidFill>
                            <a:schemeClr val="tx1"/>
                          </a:solidFill>
                          <a:effectLst/>
                          <a:latin typeface="Arial" charset="0"/>
                          <a:cs typeface="Arial" charset="0"/>
                        </a:rPr>
                        <a:t>je určena jako výklad do hodiny i jako materiál k samostudiu</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Možnosti využití: promítání, práce jednotlivců nebo dvojic u </a:t>
                      </a:r>
                      <a:r>
                        <a:rPr kumimoji="0" lang="cs-CZ" sz="1200" b="0" i="0" u="none" strike="noStrike" cap="none" normalizeH="0" baseline="0" dirty="0" smtClean="0">
                          <a:ln>
                            <a:noFill/>
                          </a:ln>
                          <a:solidFill>
                            <a:schemeClr val="tx1"/>
                          </a:solidFill>
                          <a:effectLst/>
                          <a:latin typeface="Arial" charset="0"/>
                          <a:cs typeface="Times New Roman" pitchFamily="18" charset="0"/>
                        </a:rPr>
                        <a:t>PC</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2438">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pic>
        <p:nvPicPr>
          <p:cNvPr id="5156" name="Picture 46" descr="logo_pruhl"/>
          <p:cNvPicPr>
            <a:picLocks noChangeAspect="1" noChangeArrowheads="1"/>
          </p:cNvPicPr>
          <p:nvPr/>
        </p:nvPicPr>
        <p:blipFill>
          <a:blip r:embed="rId2" cstate="print"/>
          <a:srcRect/>
          <a:stretch>
            <a:fillRect/>
          </a:stretch>
        </p:blipFill>
        <p:spPr bwMode="auto">
          <a:xfrm>
            <a:off x="7956550" y="260350"/>
            <a:ext cx="857250" cy="857250"/>
          </a:xfrm>
          <a:prstGeom prst="rect">
            <a:avLst/>
          </a:prstGeom>
          <a:noFill/>
          <a:ln w="9525">
            <a:noFill/>
            <a:miter lim="800000"/>
            <a:headEnd/>
            <a:tailEnd/>
          </a:ln>
        </p:spPr>
      </p:pic>
      <p:sp>
        <p:nvSpPr>
          <p:cNvPr id="8"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cs typeface="Arial" charset="0"/>
              </a:rPr>
              <a:t>DIGITÁLNÍ UČEBNÍ MATERIÁL</a:t>
            </a:r>
          </a:p>
        </p:txBody>
      </p:sp>
      <p:pic>
        <p:nvPicPr>
          <p:cNvPr id="5158" name="Picture 2"/>
          <p:cNvPicPr>
            <a:picLocks noChangeAspect="1" noChangeArrowheads="1"/>
          </p:cNvPicPr>
          <p:nvPr/>
        </p:nvPicPr>
        <p:blipFill>
          <a:blip r:embed="rId3" cstate="print"/>
          <a:srcRect/>
          <a:stretch>
            <a:fillRect/>
          </a:stretch>
        </p:blipFill>
        <p:spPr bwMode="auto">
          <a:xfrm>
            <a:off x="1763713" y="5229225"/>
            <a:ext cx="6081712" cy="1485900"/>
          </a:xfrm>
          <a:prstGeom prst="rect">
            <a:avLst/>
          </a:prstGeom>
          <a:solidFill>
            <a:srgbClr val="FFFFFF"/>
          </a:solid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ctrTitle"/>
          </p:nvPr>
        </p:nvSpPr>
        <p:spPr/>
        <p:txBody>
          <a:bodyPr/>
          <a:lstStyle/>
          <a:p>
            <a:r>
              <a:rPr lang="cs-CZ" b="1" dirty="0" err="1">
                <a:solidFill>
                  <a:schemeClr val="tx1"/>
                </a:solidFill>
                <a:latin typeface="+mj-lt"/>
                <a:ea typeface="+mj-ea"/>
                <a:cs typeface="+mj-cs"/>
              </a:rPr>
              <a:t>Our</a:t>
            </a:r>
            <a:r>
              <a:rPr lang="cs-CZ" b="1" dirty="0">
                <a:solidFill>
                  <a:schemeClr val="tx1"/>
                </a:solidFill>
                <a:latin typeface="+mj-lt"/>
                <a:ea typeface="+mj-ea"/>
                <a:cs typeface="+mj-cs"/>
              </a:rPr>
              <a:t> </a:t>
            </a:r>
            <a:r>
              <a:rPr lang="cs-CZ" b="1" dirty="0" err="1">
                <a:solidFill>
                  <a:schemeClr val="tx1"/>
                </a:solidFill>
                <a:latin typeface="+mj-lt"/>
                <a:ea typeface="+mj-ea"/>
                <a:cs typeface="+mj-cs"/>
              </a:rPr>
              <a:t>Environment</a:t>
            </a:r>
            <a:r>
              <a:rPr lang="cs-CZ" b="1" dirty="0">
                <a:solidFill>
                  <a:schemeClr val="tx1"/>
                </a:solidFill>
                <a:latin typeface="+mj-lt"/>
                <a:ea typeface="+mj-ea"/>
                <a:cs typeface="+mj-cs"/>
              </a:rPr>
              <a:t/>
            </a:r>
            <a:br>
              <a:rPr lang="cs-CZ" b="1" dirty="0">
                <a:solidFill>
                  <a:schemeClr val="tx1"/>
                </a:solidFill>
                <a:latin typeface="+mj-lt"/>
                <a:ea typeface="+mj-ea"/>
                <a:cs typeface="+mj-cs"/>
              </a:rPr>
            </a:br>
            <a:r>
              <a:rPr lang="cs-CZ" b="1" dirty="0" err="1" smtClean="0">
                <a:solidFill>
                  <a:schemeClr val="tx1"/>
                </a:solidFill>
                <a:latin typeface="+mj-lt"/>
                <a:ea typeface="+mj-ea"/>
                <a:cs typeface="+mj-cs"/>
              </a:rPr>
              <a:t>knowledge</a:t>
            </a:r>
            <a:r>
              <a:rPr lang="cs-CZ" b="1" dirty="0" smtClean="0">
                <a:solidFill>
                  <a:schemeClr val="tx1"/>
                </a:solidFill>
                <a:latin typeface="+mj-lt"/>
                <a:ea typeface="+mj-ea"/>
                <a:cs typeface="+mj-cs"/>
              </a:rPr>
              <a:t> </a:t>
            </a:r>
            <a:r>
              <a:rPr lang="cs-CZ" b="1" dirty="0" err="1" smtClean="0">
                <a:solidFill>
                  <a:schemeClr val="tx1"/>
                </a:solidFill>
                <a:latin typeface="+mj-lt"/>
                <a:ea typeface="+mj-ea"/>
                <a:cs typeface="+mj-cs"/>
              </a:rPr>
              <a:t>quiz</a:t>
            </a:r>
            <a:endParaRPr lang="tr-TR" dirty="0"/>
          </a:p>
        </p:txBody>
      </p:sp>
      <p:sp>
        <p:nvSpPr>
          <p:cNvPr id="9219" name="Rectangle 3"/>
          <p:cNvSpPr>
            <a:spLocks noGrp="1" noChangeArrowheads="1"/>
          </p:cNvSpPr>
          <p:nvPr>
            <p:ph type="subTitle" idx="1"/>
          </p:nvPr>
        </p:nvSpPr>
        <p:spPr/>
        <p:txBody>
          <a:bodyPr/>
          <a:lstStyle/>
          <a:p>
            <a:r>
              <a:rPr lang="cs-CZ" dirty="0">
                <a:solidFill>
                  <a:schemeClr val="tx1"/>
                </a:solidFill>
                <a:latin typeface="+mn-lt"/>
                <a:ea typeface="+mn-ea"/>
                <a:cs typeface="+mn-cs"/>
              </a:rPr>
              <a:t>Do </a:t>
            </a:r>
            <a:r>
              <a:rPr lang="cs-CZ" dirty="0" err="1">
                <a:solidFill>
                  <a:schemeClr val="tx1"/>
                </a:solidFill>
                <a:latin typeface="+mn-lt"/>
                <a:ea typeface="+mn-ea"/>
                <a:cs typeface="+mn-cs"/>
              </a:rPr>
              <a:t>you</a:t>
            </a:r>
            <a:r>
              <a:rPr lang="cs-CZ" dirty="0">
                <a:solidFill>
                  <a:schemeClr val="tx1"/>
                </a:solidFill>
                <a:latin typeface="+mn-lt"/>
                <a:ea typeface="+mn-ea"/>
                <a:cs typeface="+mn-cs"/>
              </a:rPr>
              <a:t> </a:t>
            </a:r>
            <a:r>
              <a:rPr lang="cs-CZ" dirty="0" err="1">
                <a:solidFill>
                  <a:schemeClr val="tx1"/>
                </a:solidFill>
                <a:latin typeface="+mn-lt"/>
                <a:ea typeface="+mn-ea"/>
                <a:cs typeface="+mn-cs"/>
              </a:rPr>
              <a:t>know</a:t>
            </a:r>
            <a:r>
              <a:rPr lang="cs-CZ" dirty="0">
                <a:solidFill>
                  <a:schemeClr val="tx1"/>
                </a:solidFill>
                <a:latin typeface="+mn-lt"/>
                <a:ea typeface="+mn-ea"/>
                <a:cs typeface="+mn-cs"/>
              </a:rPr>
              <a:t> </a:t>
            </a:r>
            <a:r>
              <a:rPr lang="cs-CZ" dirty="0" err="1">
                <a:solidFill>
                  <a:schemeClr val="tx1"/>
                </a:solidFill>
                <a:latin typeface="+mn-lt"/>
                <a:ea typeface="+mn-ea"/>
                <a:cs typeface="+mn-cs"/>
              </a:rPr>
              <a:t>what</a:t>
            </a:r>
            <a:r>
              <a:rPr lang="cs-CZ" dirty="0">
                <a:solidFill>
                  <a:schemeClr val="tx1"/>
                </a:solidFill>
                <a:latin typeface="+mn-lt"/>
                <a:ea typeface="+mn-ea"/>
                <a:cs typeface="+mn-cs"/>
              </a:rPr>
              <a:t> </a:t>
            </a:r>
            <a:r>
              <a:rPr lang="cs-CZ" dirty="0" err="1">
                <a:solidFill>
                  <a:schemeClr val="tx1"/>
                </a:solidFill>
                <a:latin typeface="+mn-lt"/>
                <a:ea typeface="+mn-ea"/>
                <a:cs typeface="+mn-cs"/>
              </a:rPr>
              <a:t>the</a:t>
            </a:r>
            <a:r>
              <a:rPr lang="cs-CZ" dirty="0">
                <a:solidFill>
                  <a:schemeClr val="tx1"/>
                </a:solidFill>
                <a:latin typeface="+mn-lt"/>
                <a:ea typeface="+mn-ea"/>
                <a:cs typeface="+mn-cs"/>
              </a:rPr>
              <a:t> </a:t>
            </a:r>
            <a:r>
              <a:rPr lang="cs-CZ" dirty="0" err="1">
                <a:solidFill>
                  <a:schemeClr val="tx1"/>
                </a:solidFill>
                <a:latin typeface="+mn-lt"/>
                <a:ea typeface="+mn-ea"/>
                <a:cs typeface="+mn-cs"/>
              </a:rPr>
              <a:t>greenhouse</a:t>
            </a:r>
            <a:r>
              <a:rPr lang="cs-CZ" dirty="0">
                <a:solidFill>
                  <a:schemeClr val="tx1"/>
                </a:solidFill>
                <a:latin typeface="+mn-lt"/>
                <a:ea typeface="+mn-ea"/>
                <a:cs typeface="+mn-cs"/>
              </a:rPr>
              <a:t> </a:t>
            </a:r>
            <a:r>
              <a:rPr lang="cs-CZ" dirty="0" err="1">
                <a:solidFill>
                  <a:schemeClr val="tx1"/>
                </a:solidFill>
                <a:latin typeface="+mn-lt"/>
                <a:ea typeface="+mn-ea"/>
                <a:cs typeface="+mn-cs"/>
              </a:rPr>
              <a:t>effect</a:t>
            </a:r>
            <a:r>
              <a:rPr lang="cs-CZ" dirty="0">
                <a:solidFill>
                  <a:schemeClr val="tx1"/>
                </a:solidFill>
                <a:latin typeface="+mn-lt"/>
                <a:ea typeface="+mn-ea"/>
                <a:cs typeface="+mn-cs"/>
              </a:rPr>
              <a:t> </a:t>
            </a:r>
            <a:r>
              <a:rPr lang="cs-CZ" dirty="0" err="1">
                <a:solidFill>
                  <a:schemeClr val="tx1"/>
                </a:solidFill>
                <a:latin typeface="+mn-lt"/>
                <a:ea typeface="+mn-ea"/>
                <a:cs typeface="+mn-cs"/>
              </a:rPr>
              <a:t>is</a:t>
            </a:r>
            <a:r>
              <a:rPr lang="cs-CZ" dirty="0">
                <a:solidFill>
                  <a:schemeClr val="tx1"/>
                </a:solidFill>
                <a:latin typeface="+mn-lt"/>
                <a:ea typeface="+mn-ea"/>
                <a:cs typeface="+mn-cs"/>
              </a:rPr>
              <a:t> </a:t>
            </a:r>
            <a:r>
              <a:rPr lang="cs-CZ" dirty="0" err="1">
                <a:solidFill>
                  <a:schemeClr val="tx1"/>
                </a:solidFill>
                <a:latin typeface="+mn-lt"/>
                <a:ea typeface="+mn-ea"/>
                <a:cs typeface="+mn-cs"/>
              </a:rPr>
              <a:t>or</a:t>
            </a:r>
            <a:r>
              <a:rPr lang="cs-CZ" dirty="0">
                <a:solidFill>
                  <a:schemeClr val="tx1"/>
                </a:solidFill>
                <a:latin typeface="+mn-lt"/>
                <a:ea typeface="+mn-ea"/>
                <a:cs typeface="+mn-cs"/>
              </a:rPr>
              <a:t> </a:t>
            </a:r>
            <a:r>
              <a:rPr lang="cs-CZ" dirty="0" err="1">
                <a:solidFill>
                  <a:schemeClr val="tx1"/>
                </a:solidFill>
                <a:latin typeface="+mn-lt"/>
                <a:ea typeface="+mn-ea"/>
                <a:cs typeface="+mn-cs"/>
              </a:rPr>
              <a:t>perhaps</a:t>
            </a:r>
            <a:r>
              <a:rPr lang="cs-CZ" dirty="0">
                <a:solidFill>
                  <a:schemeClr val="tx1"/>
                </a:solidFill>
                <a:latin typeface="+mn-lt"/>
                <a:ea typeface="+mn-ea"/>
                <a:cs typeface="+mn-cs"/>
              </a:rPr>
              <a:t> </a:t>
            </a:r>
            <a:r>
              <a:rPr lang="cs-CZ" dirty="0" err="1">
                <a:solidFill>
                  <a:schemeClr val="tx1"/>
                </a:solidFill>
                <a:latin typeface="+mn-lt"/>
                <a:ea typeface="+mn-ea"/>
                <a:cs typeface="+mn-cs"/>
              </a:rPr>
              <a:t>what</a:t>
            </a:r>
            <a:r>
              <a:rPr lang="cs-CZ" dirty="0">
                <a:solidFill>
                  <a:schemeClr val="tx1"/>
                </a:solidFill>
                <a:latin typeface="+mn-lt"/>
                <a:ea typeface="+mn-ea"/>
                <a:cs typeface="+mn-cs"/>
              </a:rPr>
              <a:t> </a:t>
            </a:r>
            <a:r>
              <a:rPr lang="cs-CZ" dirty="0" err="1">
                <a:solidFill>
                  <a:schemeClr val="tx1"/>
                </a:solidFill>
                <a:latin typeface="+mn-lt"/>
                <a:ea typeface="+mn-ea"/>
                <a:cs typeface="+mn-cs"/>
              </a:rPr>
              <a:t>the</a:t>
            </a:r>
            <a:r>
              <a:rPr lang="cs-CZ" dirty="0">
                <a:solidFill>
                  <a:schemeClr val="tx1"/>
                </a:solidFill>
                <a:latin typeface="+mn-lt"/>
                <a:ea typeface="+mn-ea"/>
                <a:cs typeface="+mn-cs"/>
              </a:rPr>
              <a:t> ozone hole </a:t>
            </a:r>
            <a:r>
              <a:rPr lang="cs-CZ" dirty="0" err="1">
                <a:solidFill>
                  <a:schemeClr val="tx1"/>
                </a:solidFill>
                <a:latin typeface="+mn-lt"/>
                <a:ea typeface="+mn-ea"/>
                <a:cs typeface="+mn-cs"/>
              </a:rPr>
              <a:t>means</a:t>
            </a:r>
            <a:r>
              <a:rPr lang="cs-CZ" dirty="0">
                <a:solidFill>
                  <a:schemeClr val="tx1"/>
                </a:solidFill>
                <a:latin typeface="+mn-lt"/>
                <a:ea typeface="+mn-ea"/>
                <a:cs typeface="+mn-cs"/>
              </a:rPr>
              <a:t>?</a:t>
            </a:r>
          </a:p>
          <a:p>
            <a:endParaRPr lang="tr-TR"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43000" y="274638"/>
            <a:ext cx="7543800" cy="3658418"/>
          </a:xfrm>
        </p:spPr>
        <p:txBody>
          <a:bodyPr/>
          <a:lstStyle/>
          <a:p>
            <a:r>
              <a:rPr lang="cs-CZ" b="1" dirty="0" err="1">
                <a:solidFill>
                  <a:schemeClr val="tx2"/>
                </a:solidFill>
                <a:latin typeface="+mj-lt"/>
                <a:ea typeface="+mj-ea"/>
                <a:cs typeface="+mj-cs"/>
              </a:rPr>
              <a:t>What</a:t>
            </a:r>
            <a:r>
              <a:rPr lang="cs-CZ" b="1" dirty="0">
                <a:solidFill>
                  <a:schemeClr val="tx2"/>
                </a:solidFill>
                <a:latin typeface="+mj-lt"/>
                <a:ea typeface="+mj-ea"/>
                <a:cs typeface="+mj-cs"/>
              </a:rPr>
              <a:t> do </a:t>
            </a:r>
            <a:r>
              <a:rPr lang="cs-CZ" b="1" dirty="0" err="1">
                <a:solidFill>
                  <a:schemeClr val="tx2"/>
                </a:solidFill>
                <a:latin typeface="+mj-lt"/>
                <a:ea typeface="+mj-ea"/>
                <a:cs typeface="+mj-cs"/>
              </a:rPr>
              <a:t>you</a:t>
            </a:r>
            <a:r>
              <a:rPr lang="cs-CZ" b="1" dirty="0">
                <a:solidFill>
                  <a:schemeClr val="tx2"/>
                </a:solidFill>
                <a:latin typeface="+mj-lt"/>
                <a:ea typeface="+mj-ea"/>
                <a:cs typeface="+mj-cs"/>
              </a:rPr>
              <a:t> </a:t>
            </a:r>
            <a:r>
              <a:rPr lang="cs-CZ" b="1" dirty="0" err="1">
                <a:solidFill>
                  <a:schemeClr val="tx2"/>
                </a:solidFill>
                <a:latin typeface="+mj-lt"/>
                <a:ea typeface="+mj-ea"/>
                <a:cs typeface="+mj-cs"/>
              </a:rPr>
              <a:t>call</a:t>
            </a:r>
            <a:r>
              <a:rPr lang="cs-CZ" b="1" dirty="0">
                <a:solidFill>
                  <a:schemeClr val="tx2"/>
                </a:solidFill>
                <a:latin typeface="+mj-lt"/>
                <a:ea typeface="+mj-ea"/>
                <a:cs typeface="+mj-cs"/>
              </a:rPr>
              <a:t> </a:t>
            </a:r>
            <a:r>
              <a:rPr lang="cs-CZ" b="1" dirty="0" err="1">
                <a:solidFill>
                  <a:schemeClr val="tx2"/>
                </a:solidFill>
                <a:latin typeface="+mj-lt"/>
                <a:ea typeface="+mj-ea"/>
                <a:cs typeface="+mj-cs"/>
              </a:rPr>
              <a:t>the</a:t>
            </a:r>
            <a:r>
              <a:rPr lang="cs-CZ" b="1" dirty="0">
                <a:solidFill>
                  <a:schemeClr val="tx2"/>
                </a:solidFill>
                <a:latin typeface="+mj-lt"/>
                <a:ea typeface="+mj-ea"/>
                <a:cs typeface="+mj-cs"/>
              </a:rPr>
              <a:t> </a:t>
            </a:r>
            <a:r>
              <a:rPr lang="cs-CZ" b="1" dirty="0" err="1">
                <a:solidFill>
                  <a:schemeClr val="tx2"/>
                </a:solidFill>
                <a:latin typeface="+mj-lt"/>
                <a:ea typeface="+mj-ea"/>
                <a:cs typeface="+mj-cs"/>
              </a:rPr>
              <a:t>rain</a:t>
            </a:r>
            <a:r>
              <a:rPr lang="cs-CZ" b="1" dirty="0">
                <a:solidFill>
                  <a:schemeClr val="tx2"/>
                </a:solidFill>
                <a:latin typeface="+mj-lt"/>
                <a:ea typeface="+mj-ea"/>
                <a:cs typeface="+mj-cs"/>
              </a:rPr>
              <a:t> </a:t>
            </a:r>
            <a:r>
              <a:rPr lang="cs-CZ" b="1" dirty="0" err="1">
                <a:solidFill>
                  <a:schemeClr val="tx2"/>
                </a:solidFill>
                <a:latin typeface="+mj-lt"/>
                <a:ea typeface="+mj-ea"/>
                <a:cs typeface="+mj-cs"/>
              </a:rPr>
              <a:t>that</a:t>
            </a:r>
            <a:r>
              <a:rPr lang="cs-CZ" b="1" dirty="0">
                <a:solidFill>
                  <a:schemeClr val="tx2"/>
                </a:solidFill>
                <a:latin typeface="+mj-lt"/>
                <a:ea typeface="+mj-ea"/>
                <a:cs typeface="+mj-cs"/>
              </a:rPr>
              <a:t> </a:t>
            </a:r>
            <a:r>
              <a:rPr lang="cs-CZ" b="1" dirty="0" err="1">
                <a:solidFill>
                  <a:schemeClr val="tx2"/>
                </a:solidFill>
                <a:latin typeface="+mj-lt"/>
                <a:ea typeface="+mj-ea"/>
                <a:cs typeface="+mj-cs"/>
              </a:rPr>
              <a:t>contains</a:t>
            </a:r>
            <a:r>
              <a:rPr lang="cs-CZ" b="1" dirty="0">
                <a:solidFill>
                  <a:schemeClr val="tx2"/>
                </a:solidFill>
                <a:latin typeface="+mj-lt"/>
                <a:ea typeface="+mj-ea"/>
                <a:cs typeface="+mj-cs"/>
              </a:rPr>
              <a:t> </a:t>
            </a:r>
            <a:r>
              <a:rPr lang="cs-CZ" b="1" dirty="0" err="1">
                <a:solidFill>
                  <a:schemeClr val="tx2"/>
                </a:solidFill>
                <a:latin typeface="+mj-lt"/>
                <a:ea typeface="+mj-ea"/>
                <a:cs typeface="+mj-cs"/>
              </a:rPr>
              <a:t>chemical</a:t>
            </a:r>
            <a:r>
              <a:rPr lang="cs-CZ" b="1" dirty="0">
                <a:solidFill>
                  <a:schemeClr val="tx2"/>
                </a:solidFill>
                <a:latin typeface="+mj-lt"/>
                <a:ea typeface="+mj-ea"/>
                <a:cs typeface="+mj-cs"/>
              </a:rPr>
              <a:t> </a:t>
            </a:r>
            <a:r>
              <a:rPr lang="cs-CZ" b="1" dirty="0" err="1">
                <a:solidFill>
                  <a:schemeClr val="tx2"/>
                </a:solidFill>
                <a:latin typeface="+mj-lt"/>
                <a:ea typeface="+mj-ea"/>
                <a:cs typeface="+mj-cs"/>
              </a:rPr>
              <a:t>waste</a:t>
            </a:r>
            <a:r>
              <a:rPr lang="cs-CZ" b="1" dirty="0">
                <a:solidFill>
                  <a:schemeClr val="tx2"/>
                </a:solidFill>
                <a:latin typeface="+mj-lt"/>
                <a:ea typeface="+mj-ea"/>
                <a:cs typeface="+mj-cs"/>
              </a:rPr>
              <a:t> </a:t>
            </a:r>
            <a:r>
              <a:rPr lang="cs-CZ" b="1" dirty="0" err="1">
                <a:solidFill>
                  <a:schemeClr val="tx2"/>
                </a:solidFill>
                <a:latin typeface="+mj-lt"/>
                <a:ea typeface="+mj-ea"/>
                <a:cs typeface="+mj-cs"/>
              </a:rPr>
              <a:t>and</a:t>
            </a:r>
            <a:r>
              <a:rPr lang="cs-CZ" b="1" dirty="0">
                <a:solidFill>
                  <a:schemeClr val="tx2"/>
                </a:solidFill>
                <a:latin typeface="+mj-lt"/>
                <a:ea typeface="+mj-ea"/>
                <a:cs typeface="+mj-cs"/>
              </a:rPr>
              <a:t> </a:t>
            </a:r>
            <a:r>
              <a:rPr lang="cs-CZ" b="1" dirty="0" err="1">
                <a:solidFill>
                  <a:schemeClr val="tx2"/>
                </a:solidFill>
                <a:latin typeface="+mj-lt"/>
                <a:ea typeface="+mj-ea"/>
                <a:cs typeface="+mj-cs"/>
              </a:rPr>
              <a:t>causes</a:t>
            </a:r>
            <a:r>
              <a:rPr lang="cs-CZ" b="1" dirty="0">
                <a:solidFill>
                  <a:schemeClr val="tx2"/>
                </a:solidFill>
                <a:latin typeface="+mj-lt"/>
                <a:ea typeface="+mj-ea"/>
                <a:cs typeface="+mj-cs"/>
              </a:rPr>
              <a:t> </a:t>
            </a:r>
            <a:r>
              <a:rPr lang="cs-CZ" b="1" dirty="0" err="1">
                <a:solidFill>
                  <a:schemeClr val="tx2"/>
                </a:solidFill>
                <a:latin typeface="+mj-lt"/>
                <a:ea typeface="+mj-ea"/>
                <a:cs typeface="+mj-cs"/>
              </a:rPr>
              <a:t>damage</a:t>
            </a:r>
            <a:r>
              <a:rPr lang="cs-CZ" b="1" dirty="0">
                <a:solidFill>
                  <a:schemeClr val="tx2"/>
                </a:solidFill>
                <a:latin typeface="+mj-lt"/>
                <a:ea typeface="+mj-ea"/>
                <a:cs typeface="+mj-cs"/>
              </a:rPr>
              <a:t> to </a:t>
            </a:r>
            <a:r>
              <a:rPr lang="cs-CZ" b="1" dirty="0" err="1">
                <a:solidFill>
                  <a:schemeClr val="tx2"/>
                </a:solidFill>
                <a:latin typeface="+mj-lt"/>
                <a:ea typeface="+mj-ea"/>
                <a:cs typeface="+mj-cs"/>
              </a:rPr>
              <a:t>plants</a:t>
            </a:r>
            <a:r>
              <a:rPr lang="cs-CZ" b="1" dirty="0">
                <a:solidFill>
                  <a:schemeClr val="tx2"/>
                </a:solidFill>
                <a:latin typeface="+mj-lt"/>
                <a:ea typeface="+mj-ea"/>
                <a:cs typeface="+mj-cs"/>
              </a:rPr>
              <a:t> </a:t>
            </a:r>
            <a:r>
              <a:rPr lang="cs-CZ" b="1" dirty="0" err="1">
                <a:solidFill>
                  <a:schemeClr val="tx2"/>
                </a:solidFill>
                <a:latin typeface="+mj-lt"/>
                <a:ea typeface="+mj-ea"/>
                <a:cs typeface="+mj-cs"/>
              </a:rPr>
              <a:t>and</a:t>
            </a:r>
            <a:r>
              <a:rPr lang="cs-CZ" b="1" dirty="0">
                <a:solidFill>
                  <a:schemeClr val="tx2"/>
                </a:solidFill>
                <a:latin typeface="+mj-lt"/>
                <a:ea typeface="+mj-ea"/>
                <a:cs typeface="+mj-cs"/>
              </a:rPr>
              <a:t> </a:t>
            </a:r>
            <a:r>
              <a:rPr lang="cs-CZ" b="1" dirty="0" err="1">
                <a:solidFill>
                  <a:schemeClr val="tx2"/>
                </a:solidFill>
                <a:latin typeface="+mj-lt"/>
                <a:ea typeface="+mj-ea"/>
                <a:cs typeface="+mj-cs"/>
              </a:rPr>
              <a:t>animals</a:t>
            </a:r>
            <a:r>
              <a:rPr lang="cs-CZ" b="1" dirty="0">
                <a:solidFill>
                  <a:schemeClr val="tx2"/>
                </a:solidFill>
                <a:latin typeface="+mj-lt"/>
                <a:ea typeface="+mj-ea"/>
                <a:cs typeface="+mj-cs"/>
              </a:rPr>
              <a:t>?</a:t>
            </a:r>
            <a:r>
              <a:rPr lang="cs-CZ" dirty="0">
                <a:solidFill>
                  <a:schemeClr val="tx2"/>
                </a:solidFill>
                <a:latin typeface="+mj-lt"/>
                <a:ea typeface="+mj-ea"/>
                <a:cs typeface="+mj-cs"/>
              </a:rPr>
              <a:t/>
            </a:r>
            <a:br>
              <a:rPr lang="cs-CZ" dirty="0">
                <a:solidFill>
                  <a:schemeClr val="tx2"/>
                </a:solidFill>
                <a:latin typeface="+mj-lt"/>
                <a:ea typeface="+mj-ea"/>
                <a:cs typeface="+mj-cs"/>
              </a:rPr>
            </a:br>
            <a:endParaRPr lang="cs-CZ" dirty="0"/>
          </a:p>
        </p:txBody>
      </p:sp>
      <p:sp>
        <p:nvSpPr>
          <p:cNvPr id="3" name="Zástupný symbol pro obsah 2"/>
          <p:cNvSpPr>
            <a:spLocks noGrp="1"/>
          </p:cNvSpPr>
          <p:nvPr>
            <p:ph idx="1"/>
          </p:nvPr>
        </p:nvSpPr>
        <p:spPr>
          <a:xfrm>
            <a:off x="1143000" y="3861048"/>
            <a:ext cx="7543800" cy="2265115"/>
          </a:xfrm>
        </p:spPr>
        <p:txBody>
          <a:bodyPr/>
          <a:lstStyle/>
          <a:p>
            <a:r>
              <a:rPr lang="cs-CZ" u="sng" dirty="0">
                <a:solidFill>
                  <a:schemeClr val="tx2"/>
                </a:solidFill>
                <a:latin typeface="+mn-lt"/>
                <a:ea typeface="+mn-ea"/>
                <a:cs typeface="+mn-cs"/>
                <a:hlinkClick r:id="rId2"/>
              </a:rPr>
              <a:t>Smog</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3"/>
              </a:rPr>
              <a:t>Acid</a:t>
            </a:r>
            <a:r>
              <a:rPr lang="cs-CZ" u="sng" dirty="0">
                <a:solidFill>
                  <a:schemeClr val="tx2"/>
                </a:solidFill>
                <a:latin typeface="+mn-lt"/>
                <a:ea typeface="+mn-ea"/>
                <a:cs typeface="+mn-cs"/>
                <a:hlinkClick r:id="rId3"/>
              </a:rPr>
              <a:t> </a:t>
            </a:r>
            <a:r>
              <a:rPr lang="cs-CZ" u="sng" dirty="0" err="1">
                <a:solidFill>
                  <a:schemeClr val="tx2"/>
                </a:solidFill>
                <a:latin typeface="+mn-lt"/>
                <a:ea typeface="+mn-ea"/>
                <a:cs typeface="+mn-cs"/>
                <a:hlinkClick r:id="rId3"/>
              </a:rPr>
              <a:t>rain</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4"/>
              </a:rPr>
              <a:t>Monsoon</a:t>
            </a:r>
            <a:r>
              <a:rPr lang="cs-CZ" u="sng" dirty="0">
                <a:solidFill>
                  <a:schemeClr val="tx2"/>
                </a:solidFill>
                <a:latin typeface="+mn-lt"/>
                <a:ea typeface="+mn-ea"/>
                <a:cs typeface="+mn-cs"/>
                <a:hlinkClick r:id="rId4"/>
              </a:rPr>
              <a:t> </a:t>
            </a:r>
            <a:r>
              <a:rPr lang="cs-CZ" u="sng" dirty="0" err="1">
                <a:solidFill>
                  <a:schemeClr val="tx2"/>
                </a:solidFill>
                <a:latin typeface="+mn-lt"/>
                <a:ea typeface="+mn-ea"/>
                <a:cs typeface="+mn-cs"/>
                <a:hlinkClick r:id="rId4"/>
              </a:rPr>
              <a:t>rain</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5"/>
              </a:rPr>
              <a:t>Seasonal</a:t>
            </a:r>
            <a:r>
              <a:rPr lang="cs-CZ" u="sng" dirty="0">
                <a:solidFill>
                  <a:schemeClr val="tx2"/>
                </a:solidFill>
                <a:latin typeface="+mn-lt"/>
                <a:ea typeface="+mn-ea"/>
                <a:cs typeface="+mn-cs"/>
                <a:hlinkClick r:id="rId5"/>
              </a:rPr>
              <a:t> </a:t>
            </a:r>
            <a:r>
              <a:rPr lang="cs-CZ" u="sng" dirty="0" err="1">
                <a:solidFill>
                  <a:schemeClr val="tx2"/>
                </a:solidFill>
                <a:latin typeface="+mn-lt"/>
                <a:ea typeface="+mn-ea"/>
                <a:cs typeface="+mn-cs"/>
                <a:hlinkClick r:id="rId5"/>
              </a:rPr>
              <a:t>rain</a:t>
            </a:r>
            <a:endParaRPr lang="cs-CZ" dirty="0">
              <a:solidFill>
                <a:schemeClr val="tx2"/>
              </a:solidFill>
              <a:latin typeface="+mn-lt"/>
              <a:ea typeface="+mn-ea"/>
              <a:cs typeface="+mn-cs"/>
            </a:endParaRPr>
          </a:p>
          <a:p>
            <a:pPr>
              <a:buNone/>
            </a:pP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43000" y="274638"/>
            <a:ext cx="7543800" cy="3586410"/>
          </a:xfrm>
        </p:spPr>
        <p:txBody>
          <a:bodyPr/>
          <a:lstStyle/>
          <a:p>
            <a:r>
              <a:rPr lang="cs-CZ" b="1" dirty="0" err="1" smtClean="0">
                <a:solidFill>
                  <a:schemeClr val="tx2"/>
                </a:solidFill>
                <a:latin typeface="+mj-lt"/>
                <a:ea typeface="+mj-ea"/>
                <a:cs typeface="+mj-cs"/>
              </a:rPr>
              <a:t>What</a:t>
            </a:r>
            <a:r>
              <a:rPr lang="cs-CZ" b="1" dirty="0" smtClean="0">
                <a:solidFill>
                  <a:schemeClr val="tx2"/>
                </a:solidFill>
                <a:latin typeface="+mj-lt"/>
                <a:ea typeface="+mj-ea"/>
                <a:cs typeface="+mj-cs"/>
              </a:rPr>
              <a:t> </a:t>
            </a:r>
            <a:r>
              <a:rPr lang="cs-CZ" b="1" dirty="0" err="1" smtClean="0">
                <a:solidFill>
                  <a:schemeClr val="tx2"/>
                </a:solidFill>
                <a:latin typeface="+mj-lt"/>
                <a:ea typeface="+mj-ea"/>
                <a:cs typeface="+mj-cs"/>
              </a:rPr>
              <a:t>is</a:t>
            </a:r>
            <a:r>
              <a:rPr lang="cs-CZ" b="1" dirty="0" smtClean="0">
                <a:solidFill>
                  <a:schemeClr val="tx2"/>
                </a:solidFill>
                <a:latin typeface="+mj-lt"/>
                <a:ea typeface="+mj-ea"/>
                <a:cs typeface="+mj-cs"/>
              </a:rPr>
              <a:t> </a:t>
            </a:r>
            <a:r>
              <a:rPr lang="cs-CZ" b="1" dirty="0" err="1" smtClean="0">
                <a:solidFill>
                  <a:schemeClr val="tx2"/>
                </a:solidFill>
                <a:latin typeface="+mj-lt"/>
                <a:ea typeface="+mj-ea"/>
                <a:cs typeface="+mj-cs"/>
              </a:rPr>
              <a:t>the</a:t>
            </a:r>
            <a:r>
              <a:rPr lang="cs-CZ" b="1" dirty="0" smtClean="0">
                <a:solidFill>
                  <a:schemeClr val="tx2"/>
                </a:solidFill>
                <a:latin typeface="+mj-lt"/>
                <a:ea typeface="+mj-ea"/>
                <a:cs typeface="+mj-cs"/>
              </a:rPr>
              <a:t> term </a:t>
            </a:r>
            <a:r>
              <a:rPr lang="cs-CZ" b="1" dirty="0" err="1" smtClean="0">
                <a:solidFill>
                  <a:schemeClr val="tx2"/>
                </a:solidFill>
                <a:latin typeface="+mj-lt"/>
                <a:ea typeface="+mj-ea"/>
                <a:cs typeface="+mj-cs"/>
              </a:rPr>
              <a:t>used</a:t>
            </a:r>
            <a:r>
              <a:rPr lang="cs-CZ" b="1" dirty="0" smtClean="0">
                <a:solidFill>
                  <a:schemeClr val="tx2"/>
                </a:solidFill>
                <a:latin typeface="+mj-lt"/>
                <a:ea typeface="+mj-ea"/>
                <a:cs typeface="+mj-cs"/>
              </a:rPr>
              <a:t> to </a:t>
            </a:r>
            <a:r>
              <a:rPr lang="cs-CZ" b="1" dirty="0" err="1" smtClean="0">
                <a:solidFill>
                  <a:schemeClr val="tx2"/>
                </a:solidFill>
                <a:latin typeface="+mj-lt"/>
                <a:ea typeface="+mj-ea"/>
                <a:cs typeface="+mj-cs"/>
              </a:rPr>
              <a:t>describe</a:t>
            </a:r>
            <a:r>
              <a:rPr lang="cs-CZ" b="1" dirty="0" smtClean="0">
                <a:solidFill>
                  <a:schemeClr val="tx2"/>
                </a:solidFill>
                <a:latin typeface="+mj-lt"/>
                <a:ea typeface="+mj-ea"/>
                <a:cs typeface="+mj-cs"/>
              </a:rPr>
              <a:t> a substance </a:t>
            </a:r>
            <a:r>
              <a:rPr lang="cs-CZ" b="1" dirty="0" err="1" smtClean="0">
                <a:solidFill>
                  <a:schemeClr val="tx2"/>
                </a:solidFill>
                <a:latin typeface="+mj-lt"/>
                <a:ea typeface="+mj-ea"/>
                <a:cs typeface="+mj-cs"/>
              </a:rPr>
              <a:t>that</a:t>
            </a:r>
            <a:r>
              <a:rPr lang="cs-CZ" b="1" dirty="0" smtClean="0">
                <a:solidFill>
                  <a:schemeClr val="tx2"/>
                </a:solidFill>
                <a:latin typeface="+mj-lt"/>
                <a:ea typeface="+mj-ea"/>
                <a:cs typeface="+mj-cs"/>
              </a:rPr>
              <a:t> </a:t>
            </a:r>
            <a:r>
              <a:rPr lang="cs-CZ" b="1" dirty="0" err="1" smtClean="0">
                <a:solidFill>
                  <a:schemeClr val="tx2"/>
                </a:solidFill>
                <a:latin typeface="+mj-lt"/>
                <a:ea typeface="+mj-ea"/>
                <a:cs typeface="+mj-cs"/>
              </a:rPr>
              <a:t>can</a:t>
            </a:r>
            <a:r>
              <a:rPr lang="cs-CZ" b="1" dirty="0" smtClean="0">
                <a:solidFill>
                  <a:schemeClr val="tx2"/>
                </a:solidFill>
                <a:latin typeface="+mj-lt"/>
                <a:ea typeface="+mj-ea"/>
                <a:cs typeface="+mj-cs"/>
              </a:rPr>
              <a:t> </a:t>
            </a:r>
            <a:r>
              <a:rPr lang="cs-CZ" b="1" dirty="0" err="1" smtClean="0">
                <a:solidFill>
                  <a:schemeClr val="tx2"/>
                </a:solidFill>
                <a:latin typeface="+mj-lt"/>
                <a:ea typeface="+mj-ea"/>
                <a:cs typeface="+mj-cs"/>
              </a:rPr>
              <a:t>be</a:t>
            </a:r>
            <a:r>
              <a:rPr lang="cs-CZ" b="1" dirty="0" smtClean="0">
                <a:solidFill>
                  <a:schemeClr val="tx2"/>
                </a:solidFill>
                <a:latin typeface="+mj-lt"/>
                <a:ea typeface="+mj-ea"/>
                <a:cs typeface="+mj-cs"/>
              </a:rPr>
              <a:t> </a:t>
            </a:r>
            <a:r>
              <a:rPr lang="cs-CZ" b="1" dirty="0" err="1" smtClean="0">
                <a:solidFill>
                  <a:schemeClr val="tx2"/>
                </a:solidFill>
                <a:latin typeface="+mj-lt"/>
                <a:ea typeface="+mj-ea"/>
                <a:cs typeface="+mj-cs"/>
              </a:rPr>
              <a:t>broken</a:t>
            </a:r>
            <a:r>
              <a:rPr lang="cs-CZ" b="1" dirty="0" smtClean="0">
                <a:solidFill>
                  <a:schemeClr val="tx2"/>
                </a:solidFill>
                <a:latin typeface="+mj-lt"/>
                <a:ea typeface="+mj-ea"/>
                <a:cs typeface="+mj-cs"/>
              </a:rPr>
              <a:t> </a:t>
            </a:r>
            <a:r>
              <a:rPr lang="cs-CZ" b="1" dirty="0" err="1" smtClean="0">
                <a:solidFill>
                  <a:schemeClr val="tx2"/>
                </a:solidFill>
                <a:latin typeface="+mj-lt"/>
                <a:ea typeface="+mj-ea"/>
                <a:cs typeface="+mj-cs"/>
              </a:rPr>
              <a:t>down</a:t>
            </a:r>
            <a:r>
              <a:rPr lang="cs-CZ" b="1" dirty="0" smtClean="0">
                <a:solidFill>
                  <a:schemeClr val="tx2"/>
                </a:solidFill>
                <a:latin typeface="+mj-lt"/>
                <a:ea typeface="+mj-ea"/>
                <a:cs typeface="+mj-cs"/>
              </a:rPr>
              <a:t> </a:t>
            </a:r>
            <a:r>
              <a:rPr lang="cs-CZ" b="1" dirty="0" err="1" smtClean="0">
                <a:solidFill>
                  <a:schemeClr val="tx2"/>
                </a:solidFill>
                <a:latin typeface="+mj-lt"/>
                <a:ea typeface="+mj-ea"/>
                <a:cs typeface="+mj-cs"/>
              </a:rPr>
              <a:t>and</a:t>
            </a:r>
            <a:r>
              <a:rPr lang="cs-CZ" b="1" dirty="0" smtClean="0">
                <a:solidFill>
                  <a:schemeClr val="tx2"/>
                </a:solidFill>
                <a:latin typeface="+mj-lt"/>
                <a:ea typeface="+mj-ea"/>
                <a:cs typeface="+mj-cs"/>
              </a:rPr>
              <a:t> </a:t>
            </a:r>
            <a:r>
              <a:rPr lang="cs-CZ" b="1" dirty="0" err="1" smtClean="0">
                <a:solidFill>
                  <a:schemeClr val="tx2"/>
                </a:solidFill>
                <a:latin typeface="+mj-lt"/>
                <a:ea typeface="+mj-ea"/>
                <a:cs typeface="+mj-cs"/>
              </a:rPr>
              <a:t>eaten</a:t>
            </a:r>
            <a:r>
              <a:rPr lang="cs-CZ" b="1" dirty="0" smtClean="0">
                <a:solidFill>
                  <a:schemeClr val="tx2"/>
                </a:solidFill>
                <a:latin typeface="+mj-lt"/>
                <a:ea typeface="+mj-ea"/>
                <a:cs typeface="+mj-cs"/>
              </a:rPr>
              <a:t> </a:t>
            </a:r>
            <a:r>
              <a:rPr lang="cs-CZ" b="1" dirty="0" err="1" smtClean="0">
                <a:solidFill>
                  <a:schemeClr val="tx2"/>
                </a:solidFill>
                <a:latin typeface="+mj-lt"/>
                <a:ea typeface="+mj-ea"/>
                <a:cs typeface="+mj-cs"/>
              </a:rPr>
              <a:t>up</a:t>
            </a:r>
            <a:r>
              <a:rPr lang="cs-CZ" b="1" dirty="0" smtClean="0">
                <a:solidFill>
                  <a:schemeClr val="tx2"/>
                </a:solidFill>
                <a:latin typeface="+mj-lt"/>
                <a:ea typeface="+mj-ea"/>
                <a:cs typeface="+mj-cs"/>
              </a:rPr>
              <a:t> by </a:t>
            </a:r>
            <a:r>
              <a:rPr lang="cs-CZ" b="1" dirty="0" err="1" smtClean="0">
                <a:solidFill>
                  <a:schemeClr val="tx2"/>
                </a:solidFill>
                <a:latin typeface="+mj-lt"/>
                <a:ea typeface="+mj-ea"/>
                <a:cs typeface="+mj-cs"/>
              </a:rPr>
              <a:t>microorganisms</a:t>
            </a:r>
            <a:r>
              <a:rPr lang="cs-CZ" b="1" dirty="0" smtClean="0">
                <a:solidFill>
                  <a:schemeClr val="tx2"/>
                </a:solidFill>
                <a:latin typeface="+mj-lt"/>
                <a:ea typeface="+mj-ea"/>
                <a:cs typeface="+mj-cs"/>
              </a:rPr>
              <a:t> </a:t>
            </a:r>
            <a:r>
              <a:rPr lang="cs-CZ" b="1" dirty="0" err="1" smtClean="0">
                <a:solidFill>
                  <a:schemeClr val="tx2"/>
                </a:solidFill>
                <a:latin typeface="+mj-lt"/>
                <a:ea typeface="+mj-ea"/>
                <a:cs typeface="+mj-cs"/>
              </a:rPr>
              <a:t>like</a:t>
            </a:r>
            <a:r>
              <a:rPr lang="cs-CZ" b="1" dirty="0" smtClean="0">
                <a:solidFill>
                  <a:schemeClr val="tx2"/>
                </a:solidFill>
                <a:latin typeface="+mj-lt"/>
                <a:ea typeface="+mj-ea"/>
                <a:cs typeface="+mj-cs"/>
              </a:rPr>
              <a:t> </a:t>
            </a:r>
            <a:r>
              <a:rPr lang="cs-CZ" b="1" dirty="0" err="1" smtClean="0">
                <a:solidFill>
                  <a:schemeClr val="tx2"/>
                </a:solidFill>
                <a:latin typeface="+mj-lt"/>
                <a:ea typeface="+mj-ea"/>
                <a:cs typeface="+mj-cs"/>
              </a:rPr>
              <a:t>bacteria</a:t>
            </a:r>
            <a:r>
              <a:rPr lang="cs-CZ" b="1" dirty="0" smtClean="0">
                <a:solidFill>
                  <a:schemeClr val="tx2"/>
                </a:solidFill>
                <a:latin typeface="+mj-lt"/>
                <a:ea typeface="+mj-ea"/>
                <a:cs typeface="+mj-cs"/>
              </a:rPr>
              <a:t>?</a:t>
            </a:r>
            <a:r>
              <a:rPr lang="cs-CZ" dirty="0" smtClean="0">
                <a:solidFill>
                  <a:schemeClr val="tx2"/>
                </a:solidFill>
                <a:latin typeface="+mj-lt"/>
                <a:ea typeface="+mj-ea"/>
                <a:cs typeface="+mj-cs"/>
              </a:rPr>
              <a:t/>
            </a:r>
            <a:br>
              <a:rPr lang="cs-CZ" dirty="0" smtClean="0">
                <a:solidFill>
                  <a:schemeClr val="tx2"/>
                </a:solidFill>
                <a:latin typeface="+mj-lt"/>
                <a:ea typeface="+mj-ea"/>
                <a:cs typeface="+mj-cs"/>
              </a:rPr>
            </a:br>
            <a:endParaRPr lang="cs-CZ" dirty="0"/>
          </a:p>
        </p:txBody>
      </p:sp>
      <p:sp>
        <p:nvSpPr>
          <p:cNvPr id="3" name="Zástupný symbol pro obsah 2"/>
          <p:cNvSpPr>
            <a:spLocks noGrp="1"/>
          </p:cNvSpPr>
          <p:nvPr>
            <p:ph idx="1"/>
          </p:nvPr>
        </p:nvSpPr>
        <p:spPr>
          <a:xfrm>
            <a:off x="1143000" y="3789040"/>
            <a:ext cx="7543800" cy="2337123"/>
          </a:xfrm>
        </p:spPr>
        <p:txBody>
          <a:bodyPr/>
          <a:lstStyle/>
          <a:p>
            <a:r>
              <a:rPr lang="cs-CZ" u="sng" dirty="0" err="1">
                <a:solidFill>
                  <a:schemeClr val="tx2"/>
                </a:solidFill>
                <a:latin typeface="+mn-lt"/>
                <a:ea typeface="+mn-ea"/>
                <a:cs typeface="+mn-cs"/>
                <a:hlinkClick r:id="rId2"/>
              </a:rPr>
              <a:t>Compound</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3"/>
              </a:rPr>
              <a:t>Environment</a:t>
            </a:r>
            <a:r>
              <a:rPr lang="cs-CZ" u="sng" dirty="0">
                <a:solidFill>
                  <a:schemeClr val="tx2"/>
                </a:solidFill>
                <a:latin typeface="+mn-lt"/>
                <a:ea typeface="+mn-ea"/>
                <a:cs typeface="+mn-cs"/>
                <a:hlinkClick r:id="rId3"/>
              </a:rPr>
              <a:t> </a:t>
            </a:r>
            <a:r>
              <a:rPr lang="cs-CZ" u="sng" dirty="0" err="1">
                <a:solidFill>
                  <a:schemeClr val="tx2"/>
                </a:solidFill>
                <a:latin typeface="+mn-lt"/>
                <a:ea typeface="+mn-ea"/>
                <a:cs typeface="+mn-cs"/>
                <a:hlinkClick r:id="rId3"/>
              </a:rPr>
              <a:t>friendly</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4"/>
              </a:rPr>
              <a:t>Biodegradable</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5"/>
              </a:rPr>
              <a:t>Recycled</a:t>
            </a:r>
            <a:endParaRPr lang="cs-CZ" dirty="0">
              <a:solidFill>
                <a:schemeClr val="tx2"/>
              </a:solidFill>
              <a:latin typeface="+mn-lt"/>
              <a:ea typeface="+mn-ea"/>
              <a:cs typeface="+mn-cs"/>
            </a:endParaRPr>
          </a:p>
          <a:p>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43000" y="274638"/>
            <a:ext cx="7543800" cy="3874442"/>
          </a:xfrm>
        </p:spPr>
        <p:txBody>
          <a:bodyPr/>
          <a:lstStyle/>
          <a:p>
            <a:r>
              <a:rPr lang="cs-CZ" dirty="0">
                <a:solidFill>
                  <a:schemeClr val="tx2"/>
                </a:solidFill>
                <a:latin typeface="+mj-lt"/>
                <a:ea typeface="+mj-ea"/>
                <a:cs typeface="+mj-cs"/>
              </a:rPr>
              <a:t> </a:t>
            </a:r>
            <a:r>
              <a:rPr lang="cs-CZ" b="1" dirty="0" err="1">
                <a:solidFill>
                  <a:schemeClr val="tx2"/>
                </a:solidFill>
                <a:latin typeface="+mj-lt"/>
                <a:ea typeface="+mj-ea"/>
                <a:cs typeface="+mj-cs"/>
              </a:rPr>
              <a:t>We</a:t>
            </a:r>
            <a:r>
              <a:rPr lang="cs-CZ" b="1" dirty="0">
                <a:solidFill>
                  <a:schemeClr val="tx2"/>
                </a:solidFill>
                <a:latin typeface="+mj-lt"/>
                <a:ea typeface="+mj-ea"/>
                <a:cs typeface="+mj-cs"/>
              </a:rPr>
              <a:t> </a:t>
            </a:r>
            <a:r>
              <a:rPr lang="cs-CZ" b="1" dirty="0" err="1">
                <a:solidFill>
                  <a:schemeClr val="tx2"/>
                </a:solidFill>
                <a:latin typeface="+mj-lt"/>
                <a:ea typeface="+mj-ea"/>
                <a:cs typeface="+mj-cs"/>
              </a:rPr>
              <a:t>all</a:t>
            </a:r>
            <a:r>
              <a:rPr lang="cs-CZ" b="1" dirty="0">
                <a:solidFill>
                  <a:schemeClr val="tx2"/>
                </a:solidFill>
                <a:latin typeface="+mj-lt"/>
                <a:ea typeface="+mj-ea"/>
                <a:cs typeface="+mj-cs"/>
              </a:rPr>
              <a:t> </a:t>
            </a:r>
            <a:r>
              <a:rPr lang="cs-CZ" b="1" dirty="0" err="1">
                <a:solidFill>
                  <a:schemeClr val="tx2"/>
                </a:solidFill>
                <a:latin typeface="+mj-lt"/>
                <a:ea typeface="+mj-ea"/>
                <a:cs typeface="+mj-cs"/>
              </a:rPr>
              <a:t>know</a:t>
            </a:r>
            <a:r>
              <a:rPr lang="cs-CZ" b="1" dirty="0">
                <a:solidFill>
                  <a:schemeClr val="tx2"/>
                </a:solidFill>
                <a:latin typeface="+mj-lt"/>
                <a:ea typeface="+mj-ea"/>
                <a:cs typeface="+mj-cs"/>
              </a:rPr>
              <a:t> </a:t>
            </a:r>
            <a:r>
              <a:rPr lang="cs-CZ" b="1" dirty="0" err="1">
                <a:solidFill>
                  <a:schemeClr val="tx2"/>
                </a:solidFill>
                <a:latin typeface="+mj-lt"/>
                <a:ea typeface="+mj-ea"/>
                <a:cs typeface="+mj-cs"/>
              </a:rPr>
              <a:t>that</a:t>
            </a:r>
            <a:r>
              <a:rPr lang="cs-CZ" b="1" dirty="0">
                <a:solidFill>
                  <a:schemeClr val="tx2"/>
                </a:solidFill>
                <a:latin typeface="+mj-lt"/>
                <a:ea typeface="+mj-ea"/>
                <a:cs typeface="+mj-cs"/>
              </a:rPr>
              <a:t> </a:t>
            </a:r>
            <a:r>
              <a:rPr lang="cs-CZ" b="1" dirty="0" err="1">
                <a:solidFill>
                  <a:schemeClr val="tx2"/>
                </a:solidFill>
                <a:latin typeface="+mj-lt"/>
                <a:ea typeface="+mj-ea"/>
                <a:cs typeface="+mj-cs"/>
              </a:rPr>
              <a:t>the</a:t>
            </a:r>
            <a:r>
              <a:rPr lang="cs-CZ" b="1" dirty="0">
                <a:solidFill>
                  <a:schemeClr val="tx2"/>
                </a:solidFill>
                <a:latin typeface="+mj-lt"/>
                <a:ea typeface="+mj-ea"/>
                <a:cs typeface="+mj-cs"/>
              </a:rPr>
              <a:t> </a:t>
            </a:r>
            <a:r>
              <a:rPr lang="cs-CZ" b="1" dirty="0" err="1">
                <a:solidFill>
                  <a:schemeClr val="tx2"/>
                </a:solidFill>
                <a:latin typeface="+mj-lt"/>
                <a:ea typeface="+mj-ea"/>
                <a:cs typeface="+mj-cs"/>
              </a:rPr>
              <a:t>Kaziranga</a:t>
            </a:r>
            <a:r>
              <a:rPr lang="cs-CZ" b="1" dirty="0">
                <a:solidFill>
                  <a:schemeClr val="tx2"/>
                </a:solidFill>
                <a:latin typeface="+mj-lt"/>
                <a:ea typeface="+mj-ea"/>
                <a:cs typeface="+mj-cs"/>
              </a:rPr>
              <a:t> </a:t>
            </a:r>
            <a:r>
              <a:rPr lang="cs-CZ" b="1" dirty="0" err="1">
                <a:solidFill>
                  <a:schemeClr val="tx2"/>
                </a:solidFill>
                <a:latin typeface="+mj-lt"/>
                <a:ea typeface="+mj-ea"/>
                <a:cs typeface="+mj-cs"/>
              </a:rPr>
              <a:t>sanctuary</a:t>
            </a:r>
            <a:r>
              <a:rPr lang="cs-CZ" b="1" dirty="0">
                <a:solidFill>
                  <a:schemeClr val="tx2"/>
                </a:solidFill>
                <a:latin typeface="+mj-lt"/>
                <a:ea typeface="+mj-ea"/>
                <a:cs typeface="+mj-cs"/>
              </a:rPr>
              <a:t> </a:t>
            </a:r>
            <a:r>
              <a:rPr lang="cs-CZ" b="1" dirty="0" err="1">
                <a:solidFill>
                  <a:schemeClr val="tx2"/>
                </a:solidFill>
                <a:latin typeface="+mj-lt"/>
                <a:ea typeface="+mj-ea"/>
                <a:cs typeface="+mj-cs"/>
              </a:rPr>
              <a:t>is</a:t>
            </a:r>
            <a:r>
              <a:rPr lang="cs-CZ" b="1" dirty="0">
                <a:solidFill>
                  <a:schemeClr val="tx2"/>
                </a:solidFill>
                <a:latin typeface="+mj-lt"/>
                <a:ea typeface="+mj-ea"/>
                <a:cs typeface="+mj-cs"/>
              </a:rPr>
              <a:t> a </a:t>
            </a:r>
            <a:r>
              <a:rPr lang="cs-CZ" b="1" dirty="0" err="1">
                <a:solidFill>
                  <a:schemeClr val="tx2"/>
                </a:solidFill>
                <a:latin typeface="+mj-lt"/>
                <a:ea typeface="+mj-ea"/>
                <a:cs typeface="+mj-cs"/>
              </a:rPr>
              <a:t>place</a:t>
            </a:r>
            <a:r>
              <a:rPr lang="cs-CZ" b="1" dirty="0">
                <a:solidFill>
                  <a:schemeClr val="tx2"/>
                </a:solidFill>
                <a:latin typeface="+mj-lt"/>
                <a:ea typeface="+mj-ea"/>
                <a:cs typeface="+mj-cs"/>
              </a:rPr>
              <a:t> </a:t>
            </a:r>
            <a:r>
              <a:rPr lang="cs-CZ" b="1" dirty="0" err="1">
                <a:solidFill>
                  <a:schemeClr val="tx2"/>
                </a:solidFill>
                <a:latin typeface="+mj-lt"/>
                <a:ea typeface="+mj-ea"/>
                <a:cs typeface="+mj-cs"/>
              </a:rPr>
              <a:t>where</a:t>
            </a:r>
            <a:r>
              <a:rPr lang="cs-CZ" b="1" dirty="0">
                <a:solidFill>
                  <a:schemeClr val="tx2"/>
                </a:solidFill>
                <a:latin typeface="+mj-lt"/>
                <a:ea typeface="+mj-ea"/>
                <a:cs typeface="+mj-cs"/>
              </a:rPr>
              <a:t> </a:t>
            </a:r>
            <a:r>
              <a:rPr lang="cs-CZ" b="1" dirty="0" err="1">
                <a:solidFill>
                  <a:schemeClr val="tx2"/>
                </a:solidFill>
                <a:latin typeface="+mj-lt"/>
                <a:ea typeface="+mj-ea"/>
                <a:cs typeface="+mj-cs"/>
              </a:rPr>
              <a:t>rhinos</a:t>
            </a:r>
            <a:r>
              <a:rPr lang="cs-CZ" b="1" dirty="0">
                <a:solidFill>
                  <a:schemeClr val="tx2"/>
                </a:solidFill>
                <a:latin typeface="+mj-lt"/>
                <a:ea typeface="+mj-ea"/>
                <a:cs typeface="+mj-cs"/>
              </a:rPr>
              <a:t> </a:t>
            </a:r>
            <a:r>
              <a:rPr lang="cs-CZ" b="1" dirty="0" err="1">
                <a:solidFill>
                  <a:schemeClr val="tx2"/>
                </a:solidFill>
                <a:latin typeface="+mj-lt"/>
                <a:ea typeface="+mj-ea"/>
                <a:cs typeface="+mj-cs"/>
              </a:rPr>
              <a:t>can</a:t>
            </a:r>
            <a:r>
              <a:rPr lang="cs-CZ" b="1" dirty="0">
                <a:solidFill>
                  <a:schemeClr val="tx2"/>
                </a:solidFill>
                <a:latin typeface="+mj-lt"/>
                <a:ea typeface="+mj-ea"/>
                <a:cs typeface="+mj-cs"/>
              </a:rPr>
              <a:t> live </a:t>
            </a:r>
            <a:r>
              <a:rPr lang="cs-CZ" b="1" dirty="0" err="1">
                <a:solidFill>
                  <a:schemeClr val="tx2"/>
                </a:solidFill>
                <a:latin typeface="+mj-lt"/>
                <a:ea typeface="+mj-ea"/>
                <a:cs typeface="+mj-cs"/>
              </a:rPr>
              <a:t>safely</a:t>
            </a:r>
            <a:r>
              <a:rPr lang="cs-CZ" b="1" dirty="0">
                <a:solidFill>
                  <a:schemeClr val="tx2"/>
                </a:solidFill>
                <a:latin typeface="+mj-lt"/>
                <a:ea typeface="+mj-ea"/>
                <a:cs typeface="+mj-cs"/>
              </a:rPr>
              <a:t> </a:t>
            </a:r>
            <a:r>
              <a:rPr lang="cs-CZ" b="1" dirty="0" err="1">
                <a:solidFill>
                  <a:schemeClr val="tx2"/>
                </a:solidFill>
                <a:latin typeface="+mj-lt"/>
                <a:ea typeface="+mj-ea"/>
                <a:cs typeface="+mj-cs"/>
              </a:rPr>
              <a:t>away</a:t>
            </a:r>
            <a:r>
              <a:rPr lang="cs-CZ" b="1" dirty="0">
                <a:solidFill>
                  <a:schemeClr val="tx2"/>
                </a:solidFill>
                <a:latin typeface="+mj-lt"/>
                <a:ea typeface="+mj-ea"/>
                <a:cs typeface="+mj-cs"/>
              </a:rPr>
              <a:t> </a:t>
            </a:r>
            <a:r>
              <a:rPr lang="cs-CZ" b="1" dirty="0" err="1">
                <a:solidFill>
                  <a:schemeClr val="tx2"/>
                </a:solidFill>
                <a:latin typeface="+mj-lt"/>
                <a:ea typeface="+mj-ea"/>
                <a:cs typeface="+mj-cs"/>
              </a:rPr>
              <a:t>from</a:t>
            </a:r>
            <a:r>
              <a:rPr lang="cs-CZ" b="1" dirty="0">
                <a:solidFill>
                  <a:schemeClr val="tx2"/>
                </a:solidFill>
                <a:latin typeface="+mj-lt"/>
                <a:ea typeface="+mj-ea"/>
                <a:cs typeface="+mj-cs"/>
              </a:rPr>
              <a:t> </a:t>
            </a:r>
            <a:r>
              <a:rPr lang="cs-CZ" b="1" dirty="0" err="1">
                <a:solidFill>
                  <a:schemeClr val="tx2"/>
                </a:solidFill>
                <a:latin typeface="+mj-lt"/>
                <a:ea typeface="+mj-ea"/>
                <a:cs typeface="+mj-cs"/>
              </a:rPr>
              <a:t>hunters</a:t>
            </a:r>
            <a:r>
              <a:rPr lang="cs-CZ" b="1" dirty="0">
                <a:solidFill>
                  <a:schemeClr val="tx2"/>
                </a:solidFill>
                <a:latin typeface="+mj-lt"/>
                <a:ea typeface="+mj-ea"/>
                <a:cs typeface="+mj-cs"/>
              </a:rPr>
              <a:t>. </a:t>
            </a:r>
            <a:r>
              <a:rPr lang="cs-CZ" b="1" dirty="0" err="1">
                <a:solidFill>
                  <a:schemeClr val="tx2"/>
                </a:solidFill>
                <a:latin typeface="+mj-lt"/>
                <a:ea typeface="+mj-ea"/>
                <a:cs typeface="+mj-cs"/>
              </a:rPr>
              <a:t>What</a:t>
            </a:r>
            <a:r>
              <a:rPr lang="cs-CZ" b="1" dirty="0">
                <a:solidFill>
                  <a:schemeClr val="tx2"/>
                </a:solidFill>
                <a:latin typeface="+mj-lt"/>
                <a:ea typeface="+mj-ea"/>
                <a:cs typeface="+mj-cs"/>
              </a:rPr>
              <a:t> </a:t>
            </a:r>
            <a:r>
              <a:rPr lang="cs-CZ" b="1" dirty="0" err="1">
                <a:solidFill>
                  <a:schemeClr val="tx2"/>
                </a:solidFill>
                <a:latin typeface="+mj-lt"/>
                <a:ea typeface="+mj-ea"/>
                <a:cs typeface="+mj-cs"/>
              </a:rPr>
              <a:t>is</a:t>
            </a:r>
            <a:r>
              <a:rPr lang="cs-CZ" b="1" dirty="0">
                <a:solidFill>
                  <a:schemeClr val="tx2"/>
                </a:solidFill>
                <a:latin typeface="+mj-lt"/>
                <a:ea typeface="+mj-ea"/>
                <a:cs typeface="+mj-cs"/>
              </a:rPr>
              <a:t> </a:t>
            </a:r>
            <a:r>
              <a:rPr lang="cs-CZ" b="1" dirty="0" err="1">
                <a:solidFill>
                  <a:schemeClr val="tx2"/>
                </a:solidFill>
                <a:latin typeface="+mj-lt"/>
                <a:ea typeface="+mj-ea"/>
                <a:cs typeface="+mj-cs"/>
              </a:rPr>
              <a:t>the</a:t>
            </a:r>
            <a:r>
              <a:rPr lang="cs-CZ" b="1" dirty="0">
                <a:solidFill>
                  <a:schemeClr val="tx2"/>
                </a:solidFill>
                <a:latin typeface="+mj-lt"/>
                <a:ea typeface="+mj-ea"/>
                <a:cs typeface="+mj-cs"/>
              </a:rPr>
              <a:t> term </a:t>
            </a:r>
            <a:r>
              <a:rPr lang="cs-CZ" b="1" dirty="0" err="1">
                <a:solidFill>
                  <a:schemeClr val="tx2"/>
                </a:solidFill>
                <a:latin typeface="+mj-lt"/>
                <a:ea typeface="+mj-ea"/>
                <a:cs typeface="+mj-cs"/>
              </a:rPr>
              <a:t>used</a:t>
            </a:r>
            <a:r>
              <a:rPr lang="cs-CZ" b="1" dirty="0">
                <a:solidFill>
                  <a:schemeClr val="tx2"/>
                </a:solidFill>
                <a:latin typeface="+mj-lt"/>
                <a:ea typeface="+mj-ea"/>
                <a:cs typeface="+mj-cs"/>
              </a:rPr>
              <a:t> </a:t>
            </a:r>
            <a:r>
              <a:rPr lang="cs-CZ" b="1" dirty="0" err="1">
                <a:solidFill>
                  <a:schemeClr val="tx2"/>
                </a:solidFill>
                <a:latin typeface="+mj-lt"/>
                <a:ea typeface="+mj-ea"/>
                <a:cs typeface="+mj-cs"/>
              </a:rPr>
              <a:t>for</a:t>
            </a:r>
            <a:r>
              <a:rPr lang="cs-CZ" b="1" dirty="0">
                <a:solidFill>
                  <a:schemeClr val="tx2"/>
                </a:solidFill>
                <a:latin typeface="+mj-lt"/>
                <a:ea typeface="+mj-ea"/>
                <a:cs typeface="+mj-cs"/>
              </a:rPr>
              <a:t> such </a:t>
            </a:r>
            <a:r>
              <a:rPr lang="cs-CZ" b="1" dirty="0" err="1">
                <a:solidFill>
                  <a:schemeClr val="tx2"/>
                </a:solidFill>
                <a:latin typeface="+mj-lt"/>
                <a:ea typeface="+mj-ea"/>
                <a:cs typeface="+mj-cs"/>
              </a:rPr>
              <a:t>careful</a:t>
            </a:r>
            <a:r>
              <a:rPr lang="cs-CZ" b="1" dirty="0">
                <a:solidFill>
                  <a:schemeClr val="tx2"/>
                </a:solidFill>
                <a:latin typeface="+mj-lt"/>
                <a:ea typeface="+mj-ea"/>
                <a:cs typeface="+mj-cs"/>
              </a:rPr>
              <a:t> use </a:t>
            </a:r>
            <a:r>
              <a:rPr lang="cs-CZ" b="1" dirty="0" err="1">
                <a:solidFill>
                  <a:schemeClr val="tx2"/>
                </a:solidFill>
                <a:latin typeface="+mj-lt"/>
                <a:ea typeface="+mj-ea"/>
                <a:cs typeface="+mj-cs"/>
              </a:rPr>
              <a:t>and</a:t>
            </a:r>
            <a:r>
              <a:rPr lang="cs-CZ" b="1" dirty="0">
                <a:solidFill>
                  <a:schemeClr val="tx2"/>
                </a:solidFill>
                <a:latin typeface="+mj-lt"/>
                <a:ea typeface="+mj-ea"/>
                <a:cs typeface="+mj-cs"/>
              </a:rPr>
              <a:t> </a:t>
            </a:r>
            <a:r>
              <a:rPr lang="cs-CZ" b="1" dirty="0" err="1">
                <a:solidFill>
                  <a:schemeClr val="tx2"/>
                </a:solidFill>
                <a:latin typeface="+mj-lt"/>
                <a:ea typeface="+mj-ea"/>
                <a:cs typeface="+mj-cs"/>
              </a:rPr>
              <a:t>protection</a:t>
            </a:r>
            <a:r>
              <a:rPr lang="cs-CZ" b="1" dirty="0">
                <a:solidFill>
                  <a:schemeClr val="tx2"/>
                </a:solidFill>
                <a:latin typeface="+mj-lt"/>
                <a:ea typeface="+mj-ea"/>
                <a:cs typeface="+mj-cs"/>
              </a:rPr>
              <a:t> </a:t>
            </a:r>
            <a:r>
              <a:rPr lang="cs-CZ" b="1" dirty="0" err="1">
                <a:solidFill>
                  <a:schemeClr val="tx2"/>
                </a:solidFill>
                <a:latin typeface="+mj-lt"/>
                <a:ea typeface="+mj-ea"/>
                <a:cs typeface="+mj-cs"/>
              </a:rPr>
              <a:t>of</a:t>
            </a:r>
            <a:r>
              <a:rPr lang="cs-CZ" b="1" dirty="0">
                <a:solidFill>
                  <a:schemeClr val="tx2"/>
                </a:solidFill>
                <a:latin typeface="+mj-lt"/>
                <a:ea typeface="+mj-ea"/>
                <a:cs typeface="+mj-cs"/>
              </a:rPr>
              <a:t> </a:t>
            </a:r>
            <a:r>
              <a:rPr lang="cs-CZ" b="1" dirty="0" err="1">
                <a:solidFill>
                  <a:schemeClr val="tx2"/>
                </a:solidFill>
                <a:latin typeface="+mj-lt"/>
                <a:ea typeface="+mj-ea"/>
                <a:cs typeface="+mj-cs"/>
              </a:rPr>
              <a:t>nature</a:t>
            </a:r>
            <a:r>
              <a:rPr lang="cs-CZ" b="1" dirty="0">
                <a:solidFill>
                  <a:schemeClr val="tx2"/>
                </a:solidFill>
                <a:latin typeface="+mj-lt"/>
                <a:ea typeface="+mj-ea"/>
                <a:cs typeface="+mj-cs"/>
              </a:rPr>
              <a:t>?</a:t>
            </a:r>
            <a:r>
              <a:rPr lang="cs-CZ" dirty="0">
                <a:solidFill>
                  <a:schemeClr val="tx2"/>
                </a:solidFill>
                <a:latin typeface="+mj-lt"/>
                <a:ea typeface="+mj-ea"/>
                <a:cs typeface="+mj-cs"/>
              </a:rPr>
              <a:t/>
            </a:r>
            <a:br>
              <a:rPr lang="cs-CZ" dirty="0">
                <a:solidFill>
                  <a:schemeClr val="tx2"/>
                </a:solidFill>
                <a:latin typeface="+mj-lt"/>
                <a:ea typeface="+mj-ea"/>
                <a:cs typeface="+mj-cs"/>
              </a:rPr>
            </a:br>
            <a:endParaRPr lang="cs-CZ" dirty="0"/>
          </a:p>
        </p:txBody>
      </p:sp>
      <p:sp>
        <p:nvSpPr>
          <p:cNvPr id="3" name="Zástupný symbol pro obsah 2"/>
          <p:cNvSpPr>
            <a:spLocks noGrp="1"/>
          </p:cNvSpPr>
          <p:nvPr>
            <p:ph idx="1"/>
          </p:nvPr>
        </p:nvSpPr>
        <p:spPr>
          <a:xfrm>
            <a:off x="1143000" y="3861048"/>
            <a:ext cx="7543800" cy="2265115"/>
          </a:xfrm>
        </p:spPr>
        <p:txBody>
          <a:bodyPr/>
          <a:lstStyle/>
          <a:p>
            <a:r>
              <a:rPr lang="cs-CZ" u="sng" dirty="0" err="1">
                <a:solidFill>
                  <a:schemeClr val="tx2"/>
                </a:solidFill>
                <a:latin typeface="+mn-lt"/>
                <a:ea typeface="+mn-ea"/>
                <a:cs typeface="+mn-cs"/>
                <a:hlinkClick r:id="rId2"/>
              </a:rPr>
              <a:t>Biofriendly</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3"/>
              </a:rPr>
              <a:t>Ecofriendly</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4"/>
              </a:rPr>
              <a:t>Degradation</a:t>
            </a:r>
            <a:endParaRPr lang="cs-CZ" dirty="0">
              <a:solidFill>
                <a:schemeClr val="tx2"/>
              </a:solidFill>
              <a:latin typeface="+mn-lt"/>
              <a:ea typeface="+mn-ea"/>
              <a:cs typeface="+mn-cs"/>
            </a:endParaRPr>
          </a:p>
          <a:p>
            <a:r>
              <a:rPr lang="cs-CZ" u="sng" dirty="0" err="1" smtClean="0">
                <a:solidFill>
                  <a:schemeClr val="tx2"/>
                </a:solidFill>
                <a:latin typeface="+mn-lt"/>
                <a:ea typeface="+mn-ea"/>
                <a:cs typeface="+mn-cs"/>
                <a:hlinkClick r:id="rId5"/>
              </a:rPr>
              <a:t>Conservation</a:t>
            </a:r>
            <a:r>
              <a:rPr lang="cs-CZ" u="sng" dirty="0" err="1" smtClean="0">
                <a:solidFill>
                  <a:schemeClr val="tx2"/>
                </a:solidFill>
                <a:latin typeface="+mn-lt"/>
                <a:ea typeface="+mn-ea"/>
                <a:cs typeface="+mn-cs"/>
              </a:rPr>
              <a:t>č</a:t>
            </a: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15616" y="1484784"/>
            <a:ext cx="7543800" cy="1143000"/>
          </a:xfrm>
        </p:spPr>
        <p:txBody>
          <a:bodyPr/>
          <a:lstStyle/>
          <a:p>
            <a:r>
              <a:rPr lang="cs-CZ" b="1" dirty="0" err="1">
                <a:solidFill>
                  <a:schemeClr val="tx2"/>
                </a:solidFill>
                <a:latin typeface="+mj-lt"/>
                <a:ea typeface="+mj-ea"/>
                <a:cs typeface="+mj-cs"/>
              </a:rPr>
              <a:t>What</a:t>
            </a:r>
            <a:r>
              <a:rPr lang="cs-CZ" b="1" dirty="0">
                <a:solidFill>
                  <a:schemeClr val="tx2"/>
                </a:solidFill>
                <a:latin typeface="+mj-lt"/>
                <a:ea typeface="+mj-ea"/>
                <a:cs typeface="+mj-cs"/>
              </a:rPr>
              <a:t> </a:t>
            </a:r>
            <a:r>
              <a:rPr lang="cs-CZ" b="1" dirty="0" err="1">
                <a:solidFill>
                  <a:schemeClr val="tx2"/>
                </a:solidFill>
                <a:latin typeface="+mj-lt"/>
                <a:ea typeface="+mj-ea"/>
                <a:cs typeface="+mj-cs"/>
              </a:rPr>
              <a:t>is</a:t>
            </a:r>
            <a:r>
              <a:rPr lang="cs-CZ" b="1" dirty="0">
                <a:solidFill>
                  <a:schemeClr val="tx2"/>
                </a:solidFill>
                <a:latin typeface="+mj-lt"/>
                <a:ea typeface="+mj-ea"/>
                <a:cs typeface="+mj-cs"/>
              </a:rPr>
              <a:t> </a:t>
            </a:r>
            <a:r>
              <a:rPr lang="cs-CZ" b="1" dirty="0" err="1">
                <a:solidFill>
                  <a:schemeClr val="tx2"/>
                </a:solidFill>
                <a:latin typeface="+mj-lt"/>
                <a:ea typeface="+mj-ea"/>
                <a:cs typeface="+mj-cs"/>
              </a:rPr>
              <a:t>the</a:t>
            </a:r>
            <a:r>
              <a:rPr lang="cs-CZ" b="1" dirty="0">
                <a:solidFill>
                  <a:schemeClr val="tx2"/>
                </a:solidFill>
                <a:latin typeface="+mj-lt"/>
                <a:ea typeface="+mj-ea"/>
                <a:cs typeface="+mj-cs"/>
              </a:rPr>
              <a:t> </a:t>
            </a:r>
            <a:r>
              <a:rPr lang="cs-CZ" b="1" dirty="0" err="1">
                <a:solidFill>
                  <a:schemeClr val="tx2"/>
                </a:solidFill>
                <a:latin typeface="+mj-lt"/>
                <a:ea typeface="+mj-ea"/>
                <a:cs typeface="+mj-cs"/>
              </a:rPr>
              <a:t>natural</a:t>
            </a:r>
            <a:r>
              <a:rPr lang="cs-CZ" b="1" dirty="0">
                <a:solidFill>
                  <a:schemeClr val="tx2"/>
                </a:solidFill>
                <a:latin typeface="+mj-lt"/>
                <a:ea typeface="+mj-ea"/>
                <a:cs typeface="+mj-cs"/>
              </a:rPr>
              <a:t> </a:t>
            </a:r>
            <a:r>
              <a:rPr lang="cs-CZ" b="1" dirty="0" err="1">
                <a:solidFill>
                  <a:schemeClr val="tx2"/>
                </a:solidFill>
                <a:latin typeface="+mj-lt"/>
                <a:ea typeface="+mj-ea"/>
                <a:cs typeface="+mj-cs"/>
              </a:rPr>
              <a:t>environment</a:t>
            </a:r>
            <a:r>
              <a:rPr lang="cs-CZ" b="1" dirty="0">
                <a:solidFill>
                  <a:schemeClr val="tx2"/>
                </a:solidFill>
                <a:latin typeface="+mj-lt"/>
                <a:ea typeface="+mj-ea"/>
                <a:cs typeface="+mj-cs"/>
              </a:rPr>
              <a:t> </a:t>
            </a:r>
            <a:r>
              <a:rPr lang="cs-CZ" b="1" dirty="0" err="1">
                <a:solidFill>
                  <a:schemeClr val="tx2"/>
                </a:solidFill>
                <a:latin typeface="+mj-lt"/>
                <a:ea typeface="+mj-ea"/>
                <a:cs typeface="+mj-cs"/>
              </a:rPr>
              <a:t>of</a:t>
            </a:r>
            <a:r>
              <a:rPr lang="cs-CZ" b="1" dirty="0">
                <a:solidFill>
                  <a:schemeClr val="tx2"/>
                </a:solidFill>
                <a:latin typeface="+mj-lt"/>
                <a:ea typeface="+mj-ea"/>
                <a:cs typeface="+mj-cs"/>
              </a:rPr>
              <a:t> a </a:t>
            </a:r>
            <a:r>
              <a:rPr lang="cs-CZ" b="1" dirty="0" err="1">
                <a:solidFill>
                  <a:schemeClr val="tx2"/>
                </a:solidFill>
                <a:latin typeface="+mj-lt"/>
                <a:ea typeface="+mj-ea"/>
                <a:cs typeface="+mj-cs"/>
              </a:rPr>
              <a:t>living</a:t>
            </a:r>
            <a:r>
              <a:rPr lang="cs-CZ" b="1" dirty="0">
                <a:solidFill>
                  <a:schemeClr val="tx2"/>
                </a:solidFill>
                <a:latin typeface="+mj-lt"/>
                <a:ea typeface="+mj-ea"/>
                <a:cs typeface="+mj-cs"/>
              </a:rPr>
              <a:t> </a:t>
            </a:r>
            <a:r>
              <a:rPr lang="cs-CZ" b="1" dirty="0" err="1">
                <a:solidFill>
                  <a:schemeClr val="tx2"/>
                </a:solidFill>
                <a:latin typeface="+mj-lt"/>
                <a:ea typeface="+mj-ea"/>
                <a:cs typeface="+mj-cs"/>
              </a:rPr>
              <a:t>organism</a:t>
            </a:r>
            <a:r>
              <a:rPr lang="cs-CZ" b="1" dirty="0">
                <a:solidFill>
                  <a:schemeClr val="tx2"/>
                </a:solidFill>
                <a:latin typeface="+mj-lt"/>
                <a:ea typeface="+mj-ea"/>
                <a:cs typeface="+mj-cs"/>
              </a:rPr>
              <a:t> </a:t>
            </a:r>
            <a:r>
              <a:rPr lang="cs-CZ" b="1" dirty="0" err="1">
                <a:solidFill>
                  <a:schemeClr val="tx2"/>
                </a:solidFill>
                <a:latin typeface="+mj-lt"/>
                <a:ea typeface="+mj-ea"/>
                <a:cs typeface="+mj-cs"/>
              </a:rPr>
              <a:t>called</a:t>
            </a:r>
            <a:r>
              <a:rPr lang="cs-CZ" b="1" dirty="0">
                <a:solidFill>
                  <a:schemeClr val="tx2"/>
                </a:solidFill>
                <a:latin typeface="+mj-lt"/>
                <a:ea typeface="+mj-ea"/>
                <a:cs typeface="+mj-cs"/>
              </a:rPr>
              <a:t>?</a:t>
            </a:r>
            <a:r>
              <a:rPr lang="cs-CZ" dirty="0">
                <a:solidFill>
                  <a:schemeClr val="tx2"/>
                </a:solidFill>
                <a:latin typeface="+mj-lt"/>
                <a:ea typeface="+mj-ea"/>
                <a:cs typeface="+mj-cs"/>
              </a:rPr>
              <a:t/>
            </a:r>
            <a:br>
              <a:rPr lang="cs-CZ" dirty="0">
                <a:solidFill>
                  <a:schemeClr val="tx2"/>
                </a:solidFill>
                <a:latin typeface="+mj-lt"/>
                <a:ea typeface="+mj-ea"/>
                <a:cs typeface="+mj-cs"/>
              </a:rPr>
            </a:br>
            <a:endParaRPr lang="cs-CZ" dirty="0"/>
          </a:p>
        </p:txBody>
      </p:sp>
      <p:sp>
        <p:nvSpPr>
          <p:cNvPr id="3" name="Zástupný symbol pro obsah 2"/>
          <p:cNvSpPr>
            <a:spLocks noGrp="1"/>
          </p:cNvSpPr>
          <p:nvPr>
            <p:ph idx="1"/>
          </p:nvPr>
        </p:nvSpPr>
        <p:spPr>
          <a:xfrm>
            <a:off x="1143000" y="3861048"/>
            <a:ext cx="7543800" cy="2265115"/>
          </a:xfrm>
        </p:spPr>
        <p:txBody>
          <a:bodyPr/>
          <a:lstStyle/>
          <a:p>
            <a:r>
              <a:rPr lang="cs-CZ" u="sng" dirty="0">
                <a:solidFill>
                  <a:schemeClr val="tx2"/>
                </a:solidFill>
                <a:latin typeface="+mn-lt"/>
                <a:ea typeface="+mn-ea"/>
                <a:cs typeface="+mn-cs"/>
                <a:hlinkClick r:id="rId2"/>
              </a:rPr>
              <a:t>Habitat</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3"/>
              </a:rPr>
              <a:t>Surroundings</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4"/>
              </a:rPr>
              <a:t>Environment</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5"/>
              </a:rPr>
              <a:t>Biosphere</a:t>
            </a:r>
            <a:endParaRPr lang="cs-CZ" dirty="0">
              <a:solidFill>
                <a:schemeClr val="tx2"/>
              </a:solidFill>
              <a:latin typeface="+mn-lt"/>
              <a:ea typeface="+mn-ea"/>
              <a:cs typeface="+mn-cs"/>
            </a:endParaRPr>
          </a:p>
          <a:p>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43000" y="274638"/>
            <a:ext cx="7543800" cy="3946450"/>
          </a:xfrm>
        </p:spPr>
        <p:txBody>
          <a:bodyPr/>
          <a:lstStyle/>
          <a:p>
            <a:r>
              <a:rPr lang="cs-CZ" sz="3200" b="1" dirty="0">
                <a:solidFill>
                  <a:schemeClr val="tx2"/>
                </a:solidFill>
                <a:latin typeface="+mj-lt"/>
                <a:ea typeface="+mj-ea"/>
                <a:cs typeface="+mj-cs"/>
              </a:rPr>
              <a:t>Most </a:t>
            </a:r>
            <a:r>
              <a:rPr lang="cs-CZ" sz="3200" b="1" dirty="0" err="1">
                <a:solidFill>
                  <a:schemeClr val="tx2"/>
                </a:solidFill>
                <a:latin typeface="+mj-lt"/>
                <a:ea typeface="+mj-ea"/>
                <a:cs typeface="+mj-cs"/>
              </a:rPr>
              <a:t>of</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the</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oil</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that</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we</a:t>
            </a:r>
            <a:r>
              <a:rPr lang="cs-CZ" sz="3200" b="1" dirty="0">
                <a:solidFill>
                  <a:schemeClr val="tx2"/>
                </a:solidFill>
                <a:latin typeface="+mj-lt"/>
                <a:ea typeface="+mj-ea"/>
                <a:cs typeface="+mj-cs"/>
              </a:rPr>
              <a:t> use </a:t>
            </a:r>
            <a:r>
              <a:rPr lang="cs-CZ" sz="3200" b="1" dirty="0" err="1">
                <a:solidFill>
                  <a:schemeClr val="tx2"/>
                </a:solidFill>
                <a:latin typeface="+mj-lt"/>
                <a:ea typeface="+mj-ea"/>
                <a:cs typeface="+mj-cs"/>
              </a:rPr>
              <a:t>is</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imported</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into</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our</a:t>
            </a:r>
            <a:r>
              <a:rPr lang="cs-CZ" sz="3200" b="1" dirty="0">
                <a:solidFill>
                  <a:schemeClr val="tx2"/>
                </a:solidFill>
                <a:latin typeface="+mj-lt"/>
                <a:ea typeface="+mj-ea"/>
                <a:cs typeface="+mj-cs"/>
              </a:rPr>
              <a:t> country </a:t>
            </a:r>
            <a:r>
              <a:rPr lang="cs-CZ" sz="3200" b="1" dirty="0" err="1">
                <a:solidFill>
                  <a:schemeClr val="tx2"/>
                </a:solidFill>
                <a:latin typeface="+mj-lt"/>
                <a:ea typeface="+mj-ea"/>
                <a:cs typeface="+mj-cs"/>
              </a:rPr>
              <a:t>from</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other</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nations</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The</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oil</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is</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carried</a:t>
            </a:r>
            <a:r>
              <a:rPr lang="cs-CZ" sz="3200" b="1" dirty="0">
                <a:solidFill>
                  <a:schemeClr val="tx2"/>
                </a:solidFill>
                <a:latin typeface="+mj-lt"/>
                <a:ea typeface="+mj-ea"/>
                <a:cs typeface="+mj-cs"/>
              </a:rPr>
              <a:t> in </a:t>
            </a:r>
            <a:r>
              <a:rPr lang="cs-CZ" sz="3200" b="1" dirty="0" err="1">
                <a:solidFill>
                  <a:schemeClr val="tx2"/>
                </a:solidFill>
                <a:latin typeface="+mj-lt"/>
                <a:ea typeface="+mj-ea"/>
                <a:cs typeface="+mj-cs"/>
              </a:rPr>
              <a:t>huge</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sea</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going</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tankers</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Sometimes</a:t>
            </a:r>
            <a:r>
              <a:rPr lang="cs-CZ" sz="3200" b="1" dirty="0">
                <a:solidFill>
                  <a:schemeClr val="tx2"/>
                </a:solidFill>
                <a:latin typeface="+mj-lt"/>
                <a:ea typeface="+mj-ea"/>
                <a:cs typeface="+mj-cs"/>
              </a:rPr>
              <a:t> these </a:t>
            </a:r>
            <a:r>
              <a:rPr lang="cs-CZ" sz="3200" b="1" dirty="0" err="1">
                <a:solidFill>
                  <a:schemeClr val="tx2"/>
                </a:solidFill>
                <a:latin typeface="+mj-lt"/>
                <a:ea typeface="+mj-ea"/>
                <a:cs typeface="+mj-cs"/>
              </a:rPr>
              <a:t>tankers</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get</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damaged</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and</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the</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oil</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leaks</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into</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the</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oceans</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and</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seas</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What</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is</a:t>
            </a:r>
            <a:r>
              <a:rPr lang="cs-CZ" sz="3200" b="1" dirty="0">
                <a:solidFill>
                  <a:schemeClr val="tx2"/>
                </a:solidFill>
                <a:latin typeface="+mj-lt"/>
                <a:ea typeface="+mj-ea"/>
                <a:cs typeface="+mj-cs"/>
              </a:rPr>
              <a:t> such </a:t>
            </a:r>
            <a:r>
              <a:rPr lang="cs-CZ" sz="3200" b="1" dirty="0" err="1">
                <a:solidFill>
                  <a:schemeClr val="tx2"/>
                </a:solidFill>
                <a:latin typeface="+mj-lt"/>
                <a:ea typeface="+mj-ea"/>
                <a:cs typeface="+mj-cs"/>
              </a:rPr>
              <a:t>an</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accidental</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discharge</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of</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oil</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into</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water</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bodies</a:t>
            </a:r>
            <a:r>
              <a:rPr lang="cs-CZ" sz="3200" b="1" dirty="0">
                <a:solidFill>
                  <a:schemeClr val="tx2"/>
                </a:solidFill>
                <a:latin typeface="+mj-lt"/>
                <a:ea typeface="+mj-ea"/>
                <a:cs typeface="+mj-cs"/>
              </a:rPr>
              <a:t> </a:t>
            </a:r>
            <a:r>
              <a:rPr lang="cs-CZ" sz="3200" b="1" dirty="0" err="1">
                <a:solidFill>
                  <a:schemeClr val="tx2"/>
                </a:solidFill>
                <a:latin typeface="+mj-lt"/>
                <a:ea typeface="+mj-ea"/>
                <a:cs typeface="+mj-cs"/>
              </a:rPr>
              <a:t>called</a:t>
            </a:r>
            <a:r>
              <a:rPr lang="cs-CZ" sz="3200" b="1" dirty="0">
                <a:solidFill>
                  <a:schemeClr val="tx2"/>
                </a:solidFill>
                <a:latin typeface="+mj-lt"/>
                <a:ea typeface="+mj-ea"/>
                <a:cs typeface="+mj-cs"/>
              </a:rPr>
              <a:t>?</a:t>
            </a:r>
            <a:r>
              <a:rPr lang="cs-CZ" sz="3200" dirty="0">
                <a:solidFill>
                  <a:schemeClr val="tx2"/>
                </a:solidFill>
                <a:latin typeface="+mj-lt"/>
                <a:ea typeface="+mj-ea"/>
                <a:cs typeface="+mj-cs"/>
              </a:rPr>
              <a:t/>
            </a:r>
            <a:br>
              <a:rPr lang="cs-CZ" sz="3200" dirty="0">
                <a:solidFill>
                  <a:schemeClr val="tx2"/>
                </a:solidFill>
                <a:latin typeface="+mj-lt"/>
                <a:ea typeface="+mj-ea"/>
                <a:cs typeface="+mj-cs"/>
              </a:rPr>
            </a:br>
            <a:endParaRPr lang="cs-CZ" sz="3200" dirty="0"/>
          </a:p>
        </p:txBody>
      </p:sp>
      <p:sp>
        <p:nvSpPr>
          <p:cNvPr id="3" name="Zástupný symbol pro obsah 2"/>
          <p:cNvSpPr>
            <a:spLocks noGrp="1"/>
          </p:cNvSpPr>
          <p:nvPr>
            <p:ph idx="1"/>
          </p:nvPr>
        </p:nvSpPr>
        <p:spPr>
          <a:xfrm>
            <a:off x="1115616" y="4293096"/>
            <a:ext cx="7543800" cy="2193107"/>
          </a:xfrm>
        </p:spPr>
        <p:txBody>
          <a:bodyPr/>
          <a:lstStyle/>
          <a:p>
            <a:r>
              <a:rPr lang="cs-CZ" u="sng" dirty="0" err="1">
                <a:solidFill>
                  <a:schemeClr val="tx2"/>
                </a:solidFill>
                <a:latin typeface="+mn-lt"/>
                <a:ea typeface="+mn-ea"/>
                <a:cs typeface="+mn-cs"/>
                <a:hlinkClick r:id="rId2"/>
              </a:rPr>
              <a:t>Water</a:t>
            </a:r>
            <a:r>
              <a:rPr lang="cs-CZ" u="sng" dirty="0">
                <a:solidFill>
                  <a:schemeClr val="tx2"/>
                </a:solidFill>
                <a:latin typeface="+mn-lt"/>
                <a:ea typeface="+mn-ea"/>
                <a:cs typeface="+mn-cs"/>
                <a:hlinkClick r:id="rId2"/>
              </a:rPr>
              <a:t> </a:t>
            </a:r>
            <a:r>
              <a:rPr lang="cs-CZ" u="sng" dirty="0" err="1">
                <a:solidFill>
                  <a:schemeClr val="tx2"/>
                </a:solidFill>
                <a:latin typeface="+mn-lt"/>
                <a:ea typeface="+mn-ea"/>
                <a:cs typeface="+mn-cs"/>
                <a:hlinkClick r:id="rId2"/>
              </a:rPr>
              <a:t>pollution</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3"/>
              </a:rPr>
              <a:t>Oil</a:t>
            </a:r>
            <a:r>
              <a:rPr lang="cs-CZ" u="sng" dirty="0">
                <a:solidFill>
                  <a:schemeClr val="tx2"/>
                </a:solidFill>
                <a:latin typeface="+mn-lt"/>
                <a:ea typeface="+mn-ea"/>
                <a:cs typeface="+mn-cs"/>
                <a:hlinkClick r:id="rId3"/>
              </a:rPr>
              <a:t> </a:t>
            </a:r>
            <a:r>
              <a:rPr lang="cs-CZ" u="sng" dirty="0" err="1">
                <a:solidFill>
                  <a:schemeClr val="tx2"/>
                </a:solidFill>
                <a:latin typeface="+mn-lt"/>
                <a:ea typeface="+mn-ea"/>
                <a:cs typeface="+mn-cs"/>
                <a:hlinkClick r:id="rId3"/>
              </a:rPr>
              <a:t>spill</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4"/>
              </a:rPr>
              <a:t>Oil</a:t>
            </a:r>
            <a:r>
              <a:rPr lang="cs-CZ" u="sng" dirty="0">
                <a:solidFill>
                  <a:schemeClr val="tx2"/>
                </a:solidFill>
                <a:latin typeface="+mn-lt"/>
                <a:ea typeface="+mn-ea"/>
                <a:cs typeface="+mn-cs"/>
                <a:hlinkClick r:id="rId4"/>
              </a:rPr>
              <a:t> </a:t>
            </a:r>
            <a:r>
              <a:rPr lang="cs-CZ" u="sng" dirty="0" err="1">
                <a:solidFill>
                  <a:schemeClr val="tx2"/>
                </a:solidFill>
                <a:latin typeface="+mn-lt"/>
                <a:ea typeface="+mn-ea"/>
                <a:cs typeface="+mn-cs"/>
                <a:hlinkClick r:id="rId4"/>
              </a:rPr>
              <a:t>leak</a:t>
            </a:r>
            <a:endParaRPr lang="cs-CZ" dirty="0">
              <a:solidFill>
                <a:schemeClr val="tx2"/>
              </a:solidFill>
              <a:latin typeface="+mn-lt"/>
              <a:ea typeface="+mn-ea"/>
              <a:cs typeface="+mn-cs"/>
            </a:endParaRPr>
          </a:p>
          <a:p>
            <a:r>
              <a:rPr lang="cs-CZ" u="sng" dirty="0">
                <a:solidFill>
                  <a:schemeClr val="tx2"/>
                </a:solidFill>
                <a:latin typeface="+mn-lt"/>
                <a:ea typeface="+mn-ea"/>
                <a:cs typeface="+mn-cs"/>
                <a:hlinkClick r:id="rId5"/>
              </a:rPr>
              <a:t>Tanker </a:t>
            </a:r>
            <a:r>
              <a:rPr lang="cs-CZ" u="sng" dirty="0" err="1">
                <a:solidFill>
                  <a:schemeClr val="tx2"/>
                </a:solidFill>
                <a:latin typeface="+mn-lt"/>
                <a:ea typeface="+mn-ea"/>
                <a:cs typeface="+mn-cs"/>
                <a:hlinkClick r:id="rId5"/>
              </a:rPr>
              <a:t>leak</a:t>
            </a:r>
            <a:endParaRPr lang="cs-CZ" dirty="0">
              <a:solidFill>
                <a:schemeClr val="tx2"/>
              </a:solidFill>
              <a:latin typeface="+mn-lt"/>
              <a:ea typeface="+mn-ea"/>
              <a:cs typeface="+mn-cs"/>
            </a:endParaRPr>
          </a:p>
          <a:p>
            <a:pPr>
              <a:buNone/>
            </a:pPr>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43000" y="274638"/>
            <a:ext cx="7543800" cy="3658418"/>
          </a:xfrm>
        </p:spPr>
        <p:txBody>
          <a:bodyPr/>
          <a:lstStyle/>
          <a:p>
            <a:r>
              <a:rPr lang="cs-CZ" b="1" dirty="0" err="1">
                <a:solidFill>
                  <a:schemeClr val="tx2"/>
                </a:solidFill>
                <a:latin typeface="+mj-lt"/>
                <a:ea typeface="+mj-ea"/>
                <a:cs typeface="+mj-cs"/>
              </a:rPr>
              <a:t>What</a:t>
            </a:r>
            <a:r>
              <a:rPr lang="cs-CZ" b="1" dirty="0">
                <a:solidFill>
                  <a:schemeClr val="tx2"/>
                </a:solidFill>
                <a:latin typeface="+mj-lt"/>
                <a:ea typeface="+mj-ea"/>
                <a:cs typeface="+mj-cs"/>
              </a:rPr>
              <a:t> </a:t>
            </a:r>
            <a:r>
              <a:rPr lang="cs-CZ" b="1" dirty="0" err="1">
                <a:solidFill>
                  <a:schemeClr val="tx2"/>
                </a:solidFill>
                <a:latin typeface="+mj-lt"/>
                <a:ea typeface="+mj-ea"/>
                <a:cs typeface="+mj-cs"/>
              </a:rPr>
              <a:t>is</a:t>
            </a:r>
            <a:r>
              <a:rPr lang="cs-CZ" b="1" dirty="0">
                <a:solidFill>
                  <a:schemeClr val="tx2"/>
                </a:solidFill>
                <a:latin typeface="+mj-lt"/>
                <a:ea typeface="+mj-ea"/>
                <a:cs typeface="+mj-cs"/>
              </a:rPr>
              <a:t> </a:t>
            </a:r>
            <a:r>
              <a:rPr lang="cs-CZ" b="1" dirty="0" err="1">
                <a:solidFill>
                  <a:schemeClr val="tx2"/>
                </a:solidFill>
                <a:latin typeface="+mj-lt"/>
                <a:ea typeface="+mj-ea"/>
                <a:cs typeface="+mj-cs"/>
              </a:rPr>
              <a:t>the</a:t>
            </a:r>
            <a:r>
              <a:rPr lang="cs-CZ" b="1" dirty="0">
                <a:solidFill>
                  <a:schemeClr val="tx2"/>
                </a:solidFill>
                <a:latin typeface="+mj-lt"/>
                <a:ea typeface="+mj-ea"/>
                <a:cs typeface="+mj-cs"/>
              </a:rPr>
              <a:t> </a:t>
            </a:r>
            <a:r>
              <a:rPr lang="cs-CZ" b="1" dirty="0" err="1">
                <a:solidFill>
                  <a:schemeClr val="tx2"/>
                </a:solidFill>
                <a:latin typeface="+mj-lt"/>
                <a:ea typeface="+mj-ea"/>
                <a:cs typeface="+mj-cs"/>
              </a:rPr>
              <a:t>process</a:t>
            </a:r>
            <a:r>
              <a:rPr lang="cs-CZ" b="1" dirty="0">
                <a:solidFill>
                  <a:schemeClr val="tx2"/>
                </a:solidFill>
                <a:latin typeface="+mj-lt"/>
                <a:ea typeface="+mj-ea"/>
                <a:cs typeface="+mj-cs"/>
              </a:rPr>
              <a:t> </a:t>
            </a:r>
            <a:r>
              <a:rPr lang="cs-CZ" b="1" dirty="0" err="1">
                <a:solidFill>
                  <a:schemeClr val="tx2"/>
                </a:solidFill>
                <a:latin typeface="+mj-lt"/>
                <a:ea typeface="+mj-ea"/>
                <a:cs typeface="+mj-cs"/>
              </a:rPr>
              <a:t>of</a:t>
            </a:r>
            <a:r>
              <a:rPr lang="cs-CZ" b="1" dirty="0">
                <a:solidFill>
                  <a:schemeClr val="tx2"/>
                </a:solidFill>
                <a:latin typeface="+mj-lt"/>
                <a:ea typeface="+mj-ea"/>
                <a:cs typeface="+mj-cs"/>
              </a:rPr>
              <a:t> </a:t>
            </a:r>
            <a:r>
              <a:rPr lang="cs-CZ" b="1" dirty="0" err="1">
                <a:solidFill>
                  <a:schemeClr val="tx2"/>
                </a:solidFill>
                <a:latin typeface="+mj-lt"/>
                <a:ea typeface="+mj-ea"/>
                <a:cs typeface="+mj-cs"/>
              </a:rPr>
              <a:t>collecting</a:t>
            </a:r>
            <a:r>
              <a:rPr lang="cs-CZ" b="1" dirty="0">
                <a:solidFill>
                  <a:schemeClr val="tx2"/>
                </a:solidFill>
                <a:latin typeface="+mj-lt"/>
                <a:ea typeface="+mj-ea"/>
                <a:cs typeface="+mj-cs"/>
              </a:rPr>
              <a:t>, </a:t>
            </a:r>
            <a:r>
              <a:rPr lang="cs-CZ" b="1" dirty="0" err="1">
                <a:solidFill>
                  <a:schemeClr val="tx2"/>
                </a:solidFill>
                <a:latin typeface="+mj-lt"/>
                <a:ea typeface="+mj-ea"/>
                <a:cs typeface="+mj-cs"/>
              </a:rPr>
              <a:t>processing</a:t>
            </a:r>
            <a:r>
              <a:rPr lang="cs-CZ" b="1" dirty="0">
                <a:solidFill>
                  <a:schemeClr val="tx2"/>
                </a:solidFill>
                <a:latin typeface="+mj-lt"/>
                <a:ea typeface="+mj-ea"/>
                <a:cs typeface="+mj-cs"/>
              </a:rPr>
              <a:t> </a:t>
            </a:r>
            <a:r>
              <a:rPr lang="cs-CZ" b="1" dirty="0" err="1">
                <a:solidFill>
                  <a:schemeClr val="tx2"/>
                </a:solidFill>
                <a:latin typeface="+mj-lt"/>
                <a:ea typeface="+mj-ea"/>
                <a:cs typeface="+mj-cs"/>
              </a:rPr>
              <a:t>and</a:t>
            </a:r>
            <a:r>
              <a:rPr lang="cs-CZ" b="1" dirty="0">
                <a:solidFill>
                  <a:schemeClr val="tx2"/>
                </a:solidFill>
                <a:latin typeface="+mj-lt"/>
                <a:ea typeface="+mj-ea"/>
                <a:cs typeface="+mj-cs"/>
              </a:rPr>
              <a:t> </a:t>
            </a:r>
            <a:r>
              <a:rPr lang="cs-CZ" b="1" dirty="0" err="1">
                <a:solidFill>
                  <a:schemeClr val="tx2"/>
                </a:solidFill>
                <a:latin typeface="+mj-lt"/>
                <a:ea typeface="+mj-ea"/>
                <a:cs typeface="+mj-cs"/>
              </a:rPr>
              <a:t>reusing</a:t>
            </a:r>
            <a:r>
              <a:rPr lang="cs-CZ" b="1" dirty="0">
                <a:solidFill>
                  <a:schemeClr val="tx2"/>
                </a:solidFill>
                <a:latin typeface="+mj-lt"/>
                <a:ea typeface="+mj-ea"/>
                <a:cs typeface="+mj-cs"/>
              </a:rPr>
              <a:t> </a:t>
            </a:r>
            <a:r>
              <a:rPr lang="cs-CZ" b="1" dirty="0" err="1">
                <a:solidFill>
                  <a:schemeClr val="tx2"/>
                </a:solidFill>
                <a:latin typeface="+mj-lt"/>
                <a:ea typeface="+mj-ea"/>
                <a:cs typeface="+mj-cs"/>
              </a:rPr>
              <a:t>waste</a:t>
            </a:r>
            <a:r>
              <a:rPr lang="cs-CZ" b="1" dirty="0">
                <a:solidFill>
                  <a:schemeClr val="tx2"/>
                </a:solidFill>
                <a:latin typeface="+mj-lt"/>
                <a:ea typeface="+mj-ea"/>
                <a:cs typeface="+mj-cs"/>
              </a:rPr>
              <a:t> </a:t>
            </a:r>
            <a:r>
              <a:rPr lang="cs-CZ" b="1" dirty="0" err="1">
                <a:solidFill>
                  <a:schemeClr val="tx2"/>
                </a:solidFill>
                <a:latin typeface="+mj-lt"/>
                <a:ea typeface="+mj-ea"/>
                <a:cs typeface="+mj-cs"/>
              </a:rPr>
              <a:t>materials</a:t>
            </a:r>
            <a:r>
              <a:rPr lang="cs-CZ" b="1" dirty="0">
                <a:solidFill>
                  <a:schemeClr val="tx2"/>
                </a:solidFill>
                <a:latin typeface="+mj-lt"/>
                <a:ea typeface="+mj-ea"/>
                <a:cs typeface="+mj-cs"/>
              </a:rPr>
              <a:t> </a:t>
            </a:r>
            <a:r>
              <a:rPr lang="cs-CZ" b="1" dirty="0" err="1">
                <a:solidFill>
                  <a:schemeClr val="tx2"/>
                </a:solidFill>
                <a:latin typeface="+mj-lt"/>
                <a:ea typeface="+mj-ea"/>
                <a:cs typeface="+mj-cs"/>
              </a:rPr>
              <a:t>called</a:t>
            </a:r>
            <a:r>
              <a:rPr lang="cs-CZ" b="1" dirty="0">
                <a:solidFill>
                  <a:schemeClr val="tx2"/>
                </a:solidFill>
                <a:latin typeface="+mj-lt"/>
                <a:ea typeface="+mj-ea"/>
                <a:cs typeface="+mj-cs"/>
              </a:rPr>
              <a:t>?</a:t>
            </a:r>
            <a:r>
              <a:rPr lang="cs-CZ" dirty="0">
                <a:solidFill>
                  <a:schemeClr val="tx2"/>
                </a:solidFill>
                <a:latin typeface="+mj-lt"/>
                <a:ea typeface="+mj-ea"/>
                <a:cs typeface="+mj-cs"/>
              </a:rPr>
              <a:t/>
            </a:r>
            <a:br>
              <a:rPr lang="cs-CZ" dirty="0">
                <a:solidFill>
                  <a:schemeClr val="tx2"/>
                </a:solidFill>
                <a:latin typeface="+mj-lt"/>
                <a:ea typeface="+mj-ea"/>
                <a:cs typeface="+mj-cs"/>
              </a:rPr>
            </a:br>
            <a:endParaRPr lang="cs-CZ" dirty="0"/>
          </a:p>
        </p:txBody>
      </p:sp>
      <p:sp>
        <p:nvSpPr>
          <p:cNvPr id="3" name="Zástupný symbol pro obsah 2"/>
          <p:cNvSpPr>
            <a:spLocks noGrp="1"/>
          </p:cNvSpPr>
          <p:nvPr>
            <p:ph idx="1"/>
          </p:nvPr>
        </p:nvSpPr>
        <p:spPr>
          <a:xfrm>
            <a:off x="1143000" y="3789040"/>
            <a:ext cx="7543800" cy="2337123"/>
          </a:xfrm>
        </p:spPr>
        <p:txBody>
          <a:bodyPr/>
          <a:lstStyle/>
          <a:p>
            <a:r>
              <a:rPr lang="cs-CZ" u="sng" dirty="0">
                <a:solidFill>
                  <a:schemeClr val="tx2"/>
                </a:solidFill>
                <a:latin typeface="+mn-lt"/>
                <a:ea typeface="+mn-ea"/>
                <a:cs typeface="+mn-cs"/>
                <a:hlinkClick r:id="rId2"/>
              </a:rPr>
              <a:t>Recycling</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3"/>
              </a:rPr>
              <a:t>Reworking</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4"/>
              </a:rPr>
              <a:t>Reusing</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5"/>
              </a:rPr>
              <a:t>Reprocessing</a:t>
            </a:r>
            <a:endParaRPr lang="cs-CZ" dirty="0">
              <a:solidFill>
                <a:schemeClr val="tx2"/>
              </a:solidFill>
              <a:latin typeface="+mn-lt"/>
              <a:ea typeface="+mn-ea"/>
              <a:cs typeface="+mn-cs"/>
            </a:endParaRPr>
          </a:p>
          <a:p>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43000" y="274638"/>
            <a:ext cx="7543800" cy="3946450"/>
          </a:xfrm>
        </p:spPr>
        <p:txBody>
          <a:bodyPr/>
          <a:lstStyle/>
          <a:p>
            <a:r>
              <a:rPr lang="cs-CZ" b="1" dirty="0" err="1">
                <a:solidFill>
                  <a:schemeClr val="tx2"/>
                </a:solidFill>
                <a:latin typeface="+mj-lt"/>
                <a:ea typeface="+mj-ea"/>
                <a:cs typeface="+mj-cs"/>
              </a:rPr>
              <a:t>Name</a:t>
            </a:r>
            <a:r>
              <a:rPr lang="cs-CZ" b="1" dirty="0">
                <a:solidFill>
                  <a:schemeClr val="tx2"/>
                </a:solidFill>
                <a:latin typeface="+mj-lt"/>
                <a:ea typeface="+mj-ea"/>
                <a:cs typeface="+mj-cs"/>
              </a:rPr>
              <a:t> </a:t>
            </a:r>
            <a:r>
              <a:rPr lang="cs-CZ" b="1" dirty="0" err="1">
                <a:solidFill>
                  <a:schemeClr val="tx2"/>
                </a:solidFill>
                <a:latin typeface="+mj-lt"/>
                <a:ea typeface="+mj-ea"/>
                <a:cs typeface="+mj-cs"/>
              </a:rPr>
              <a:t>the</a:t>
            </a:r>
            <a:r>
              <a:rPr lang="cs-CZ" b="1" dirty="0">
                <a:solidFill>
                  <a:schemeClr val="tx2"/>
                </a:solidFill>
                <a:latin typeface="+mj-lt"/>
                <a:ea typeface="+mj-ea"/>
                <a:cs typeface="+mj-cs"/>
              </a:rPr>
              <a:t> </a:t>
            </a:r>
            <a:r>
              <a:rPr lang="cs-CZ" b="1" dirty="0" err="1">
                <a:solidFill>
                  <a:schemeClr val="tx2"/>
                </a:solidFill>
                <a:latin typeface="+mj-lt"/>
                <a:ea typeface="+mj-ea"/>
                <a:cs typeface="+mj-cs"/>
              </a:rPr>
              <a:t>phenomenon</a:t>
            </a:r>
            <a:r>
              <a:rPr lang="cs-CZ" b="1" dirty="0">
                <a:solidFill>
                  <a:schemeClr val="tx2"/>
                </a:solidFill>
                <a:latin typeface="+mj-lt"/>
                <a:ea typeface="+mj-ea"/>
                <a:cs typeface="+mj-cs"/>
              </a:rPr>
              <a:t> </a:t>
            </a:r>
            <a:r>
              <a:rPr lang="cs-CZ" b="1" dirty="0" err="1">
                <a:solidFill>
                  <a:schemeClr val="tx2"/>
                </a:solidFill>
                <a:latin typeface="+mj-lt"/>
                <a:ea typeface="+mj-ea"/>
                <a:cs typeface="+mj-cs"/>
              </a:rPr>
              <a:t>because</a:t>
            </a:r>
            <a:r>
              <a:rPr lang="cs-CZ" b="1" dirty="0">
                <a:solidFill>
                  <a:schemeClr val="tx2"/>
                </a:solidFill>
                <a:latin typeface="+mj-lt"/>
                <a:ea typeface="+mj-ea"/>
                <a:cs typeface="+mj-cs"/>
              </a:rPr>
              <a:t> </a:t>
            </a:r>
            <a:r>
              <a:rPr lang="cs-CZ" b="1" dirty="0" err="1">
                <a:solidFill>
                  <a:schemeClr val="tx2"/>
                </a:solidFill>
                <a:latin typeface="+mj-lt"/>
                <a:ea typeface="+mj-ea"/>
                <a:cs typeface="+mj-cs"/>
              </a:rPr>
              <a:t>of</a:t>
            </a:r>
            <a:r>
              <a:rPr lang="cs-CZ" b="1" dirty="0">
                <a:solidFill>
                  <a:schemeClr val="tx2"/>
                </a:solidFill>
                <a:latin typeface="+mj-lt"/>
                <a:ea typeface="+mj-ea"/>
                <a:cs typeface="+mj-cs"/>
              </a:rPr>
              <a:t> </a:t>
            </a:r>
            <a:r>
              <a:rPr lang="cs-CZ" b="1" dirty="0" err="1">
                <a:solidFill>
                  <a:schemeClr val="tx2"/>
                </a:solidFill>
                <a:latin typeface="+mj-lt"/>
                <a:ea typeface="+mj-ea"/>
                <a:cs typeface="+mj-cs"/>
              </a:rPr>
              <a:t>which</a:t>
            </a:r>
            <a:r>
              <a:rPr lang="cs-CZ" b="1" dirty="0">
                <a:solidFill>
                  <a:schemeClr val="tx2"/>
                </a:solidFill>
                <a:latin typeface="+mj-lt"/>
                <a:ea typeface="+mj-ea"/>
                <a:cs typeface="+mj-cs"/>
              </a:rPr>
              <a:t> </a:t>
            </a:r>
            <a:r>
              <a:rPr lang="cs-CZ" b="1" dirty="0" err="1">
                <a:solidFill>
                  <a:schemeClr val="tx2"/>
                </a:solidFill>
                <a:latin typeface="+mj-lt"/>
                <a:ea typeface="+mj-ea"/>
                <a:cs typeface="+mj-cs"/>
              </a:rPr>
              <a:t>the</a:t>
            </a:r>
            <a:r>
              <a:rPr lang="cs-CZ" b="1" dirty="0">
                <a:solidFill>
                  <a:schemeClr val="tx2"/>
                </a:solidFill>
                <a:latin typeface="+mj-lt"/>
                <a:ea typeface="+mj-ea"/>
                <a:cs typeface="+mj-cs"/>
              </a:rPr>
              <a:t> </a:t>
            </a:r>
            <a:r>
              <a:rPr lang="cs-CZ" b="1" dirty="0" err="1">
                <a:solidFill>
                  <a:schemeClr val="tx2"/>
                </a:solidFill>
                <a:latin typeface="+mj-lt"/>
                <a:ea typeface="+mj-ea"/>
                <a:cs typeface="+mj-cs"/>
              </a:rPr>
              <a:t>earth’s</a:t>
            </a:r>
            <a:r>
              <a:rPr lang="cs-CZ" b="1" dirty="0">
                <a:solidFill>
                  <a:schemeClr val="tx2"/>
                </a:solidFill>
                <a:latin typeface="+mj-lt"/>
                <a:ea typeface="+mj-ea"/>
                <a:cs typeface="+mj-cs"/>
              </a:rPr>
              <a:t> </a:t>
            </a:r>
            <a:r>
              <a:rPr lang="cs-CZ" b="1" dirty="0" err="1">
                <a:solidFill>
                  <a:schemeClr val="tx2"/>
                </a:solidFill>
                <a:latin typeface="+mj-lt"/>
                <a:ea typeface="+mj-ea"/>
                <a:cs typeface="+mj-cs"/>
              </a:rPr>
              <a:t>atmospheric</a:t>
            </a:r>
            <a:r>
              <a:rPr lang="cs-CZ" b="1" dirty="0">
                <a:solidFill>
                  <a:schemeClr val="tx2"/>
                </a:solidFill>
                <a:latin typeface="+mj-lt"/>
                <a:ea typeface="+mj-ea"/>
                <a:cs typeface="+mj-cs"/>
              </a:rPr>
              <a:t> </a:t>
            </a:r>
            <a:r>
              <a:rPr lang="cs-CZ" b="1" dirty="0" err="1">
                <a:solidFill>
                  <a:schemeClr val="tx2"/>
                </a:solidFill>
                <a:latin typeface="+mj-lt"/>
                <a:ea typeface="+mj-ea"/>
                <a:cs typeface="+mj-cs"/>
              </a:rPr>
              <a:t>temperature</a:t>
            </a:r>
            <a:r>
              <a:rPr lang="cs-CZ" b="1" dirty="0">
                <a:solidFill>
                  <a:schemeClr val="tx2"/>
                </a:solidFill>
                <a:latin typeface="+mj-lt"/>
                <a:ea typeface="+mj-ea"/>
                <a:cs typeface="+mj-cs"/>
              </a:rPr>
              <a:t> </a:t>
            </a:r>
            <a:r>
              <a:rPr lang="cs-CZ" b="1" dirty="0" err="1">
                <a:solidFill>
                  <a:schemeClr val="tx2"/>
                </a:solidFill>
                <a:latin typeface="+mj-lt"/>
                <a:ea typeface="+mj-ea"/>
                <a:cs typeface="+mj-cs"/>
              </a:rPr>
              <a:t>is</a:t>
            </a:r>
            <a:r>
              <a:rPr lang="cs-CZ" b="1" dirty="0">
                <a:solidFill>
                  <a:schemeClr val="tx2"/>
                </a:solidFill>
                <a:latin typeface="+mj-lt"/>
                <a:ea typeface="+mj-ea"/>
                <a:cs typeface="+mj-cs"/>
              </a:rPr>
              <a:t> </a:t>
            </a:r>
            <a:r>
              <a:rPr lang="cs-CZ" b="1" dirty="0" err="1">
                <a:solidFill>
                  <a:schemeClr val="tx2"/>
                </a:solidFill>
                <a:latin typeface="+mj-lt"/>
                <a:ea typeface="+mj-ea"/>
                <a:cs typeface="+mj-cs"/>
              </a:rPr>
              <a:t>increasing</a:t>
            </a:r>
            <a:r>
              <a:rPr lang="cs-CZ" b="1" dirty="0">
                <a:solidFill>
                  <a:schemeClr val="tx2"/>
                </a:solidFill>
                <a:latin typeface="+mj-lt"/>
                <a:ea typeface="+mj-ea"/>
                <a:cs typeface="+mj-cs"/>
              </a:rPr>
              <a:t> </a:t>
            </a:r>
            <a:r>
              <a:rPr lang="cs-CZ" b="1" dirty="0" err="1">
                <a:solidFill>
                  <a:schemeClr val="tx2"/>
                </a:solidFill>
                <a:latin typeface="+mj-lt"/>
                <a:ea typeface="+mj-ea"/>
                <a:cs typeface="+mj-cs"/>
              </a:rPr>
              <a:t>causing</a:t>
            </a:r>
            <a:r>
              <a:rPr lang="cs-CZ" b="1" dirty="0">
                <a:solidFill>
                  <a:schemeClr val="tx2"/>
                </a:solidFill>
                <a:latin typeface="+mj-lt"/>
                <a:ea typeface="+mj-ea"/>
                <a:cs typeface="+mj-cs"/>
              </a:rPr>
              <a:t> </a:t>
            </a:r>
            <a:r>
              <a:rPr lang="cs-CZ" b="1" dirty="0" err="1">
                <a:solidFill>
                  <a:schemeClr val="tx2"/>
                </a:solidFill>
                <a:latin typeface="+mj-lt"/>
                <a:ea typeface="+mj-ea"/>
                <a:cs typeface="+mj-cs"/>
              </a:rPr>
              <a:t>environmental</a:t>
            </a:r>
            <a:r>
              <a:rPr lang="cs-CZ" b="1" dirty="0">
                <a:solidFill>
                  <a:schemeClr val="tx2"/>
                </a:solidFill>
                <a:latin typeface="+mj-lt"/>
                <a:ea typeface="+mj-ea"/>
                <a:cs typeface="+mj-cs"/>
              </a:rPr>
              <a:t> </a:t>
            </a:r>
            <a:r>
              <a:rPr lang="cs-CZ" b="1" dirty="0" err="1">
                <a:solidFill>
                  <a:schemeClr val="tx2"/>
                </a:solidFill>
                <a:latin typeface="+mj-lt"/>
                <a:ea typeface="+mj-ea"/>
                <a:cs typeface="+mj-cs"/>
              </a:rPr>
              <a:t>changes</a:t>
            </a:r>
            <a:r>
              <a:rPr lang="cs-CZ" b="1" dirty="0">
                <a:solidFill>
                  <a:schemeClr val="tx2"/>
                </a:solidFill>
                <a:latin typeface="+mj-lt"/>
                <a:ea typeface="+mj-ea"/>
                <a:cs typeface="+mj-cs"/>
              </a:rPr>
              <a:t>?</a:t>
            </a:r>
            <a:r>
              <a:rPr lang="cs-CZ" dirty="0">
                <a:solidFill>
                  <a:schemeClr val="tx2"/>
                </a:solidFill>
                <a:latin typeface="+mj-lt"/>
                <a:ea typeface="+mj-ea"/>
                <a:cs typeface="+mj-cs"/>
              </a:rPr>
              <a:t/>
            </a:r>
            <a:br>
              <a:rPr lang="cs-CZ" dirty="0">
                <a:solidFill>
                  <a:schemeClr val="tx2"/>
                </a:solidFill>
                <a:latin typeface="+mj-lt"/>
                <a:ea typeface="+mj-ea"/>
                <a:cs typeface="+mj-cs"/>
              </a:rPr>
            </a:br>
            <a:endParaRPr lang="cs-CZ" dirty="0"/>
          </a:p>
        </p:txBody>
      </p:sp>
      <p:sp>
        <p:nvSpPr>
          <p:cNvPr id="3" name="Zástupný symbol pro obsah 2"/>
          <p:cNvSpPr>
            <a:spLocks noGrp="1"/>
          </p:cNvSpPr>
          <p:nvPr>
            <p:ph idx="1"/>
          </p:nvPr>
        </p:nvSpPr>
        <p:spPr>
          <a:xfrm>
            <a:off x="1143000" y="4005064"/>
            <a:ext cx="7543800" cy="2121099"/>
          </a:xfrm>
        </p:spPr>
        <p:txBody>
          <a:bodyPr/>
          <a:lstStyle/>
          <a:p>
            <a:r>
              <a:rPr lang="cs-CZ" u="sng" dirty="0" err="1">
                <a:solidFill>
                  <a:schemeClr val="tx2"/>
                </a:solidFill>
                <a:latin typeface="+mn-lt"/>
                <a:ea typeface="+mn-ea"/>
                <a:cs typeface="+mn-cs"/>
                <a:hlinkClick r:id="rId2"/>
              </a:rPr>
              <a:t>Seebeck</a:t>
            </a:r>
            <a:r>
              <a:rPr lang="cs-CZ" u="sng" dirty="0">
                <a:solidFill>
                  <a:schemeClr val="tx2"/>
                </a:solidFill>
                <a:latin typeface="+mn-lt"/>
                <a:ea typeface="+mn-ea"/>
                <a:cs typeface="+mn-cs"/>
                <a:hlinkClick r:id="rId2"/>
              </a:rPr>
              <a:t> </a:t>
            </a:r>
            <a:r>
              <a:rPr lang="cs-CZ" u="sng" dirty="0" err="1">
                <a:solidFill>
                  <a:schemeClr val="tx2"/>
                </a:solidFill>
                <a:latin typeface="+mn-lt"/>
                <a:ea typeface="+mn-ea"/>
                <a:cs typeface="+mn-cs"/>
                <a:hlinkClick r:id="rId2"/>
              </a:rPr>
              <a:t>effect</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3"/>
              </a:rPr>
              <a:t>Greenhouse</a:t>
            </a:r>
            <a:r>
              <a:rPr lang="cs-CZ" u="sng" dirty="0">
                <a:solidFill>
                  <a:schemeClr val="tx2"/>
                </a:solidFill>
                <a:latin typeface="+mn-lt"/>
                <a:ea typeface="+mn-ea"/>
                <a:cs typeface="+mn-cs"/>
                <a:hlinkClick r:id="rId3"/>
              </a:rPr>
              <a:t> </a:t>
            </a:r>
            <a:r>
              <a:rPr lang="cs-CZ" u="sng" dirty="0" err="1">
                <a:solidFill>
                  <a:schemeClr val="tx2"/>
                </a:solidFill>
                <a:latin typeface="+mn-lt"/>
                <a:ea typeface="+mn-ea"/>
                <a:cs typeface="+mn-cs"/>
                <a:hlinkClick r:id="rId3"/>
              </a:rPr>
              <a:t>effect</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4"/>
              </a:rPr>
              <a:t>Geothermal</a:t>
            </a:r>
            <a:r>
              <a:rPr lang="cs-CZ" u="sng" dirty="0">
                <a:solidFill>
                  <a:schemeClr val="tx2"/>
                </a:solidFill>
                <a:latin typeface="+mn-lt"/>
                <a:ea typeface="+mn-ea"/>
                <a:cs typeface="+mn-cs"/>
                <a:hlinkClick r:id="rId4"/>
              </a:rPr>
              <a:t> </a:t>
            </a:r>
            <a:r>
              <a:rPr lang="cs-CZ" u="sng" dirty="0" err="1">
                <a:solidFill>
                  <a:schemeClr val="tx2"/>
                </a:solidFill>
                <a:latin typeface="+mn-lt"/>
                <a:ea typeface="+mn-ea"/>
                <a:cs typeface="+mn-cs"/>
                <a:hlinkClick r:id="rId4"/>
              </a:rPr>
              <a:t>effect</a:t>
            </a:r>
            <a:endParaRPr lang="cs-CZ" dirty="0">
              <a:solidFill>
                <a:schemeClr val="tx2"/>
              </a:solidFill>
              <a:latin typeface="+mn-lt"/>
              <a:ea typeface="+mn-ea"/>
              <a:cs typeface="+mn-cs"/>
            </a:endParaRPr>
          </a:p>
          <a:p>
            <a:r>
              <a:rPr lang="cs-CZ" u="sng" dirty="0" err="1">
                <a:solidFill>
                  <a:schemeClr val="tx2"/>
                </a:solidFill>
                <a:latin typeface="+mn-lt"/>
                <a:ea typeface="+mn-ea"/>
                <a:cs typeface="+mn-cs"/>
                <a:hlinkClick r:id="rId5"/>
              </a:rPr>
              <a:t>Biothermal</a:t>
            </a:r>
            <a:r>
              <a:rPr lang="cs-CZ" u="sng" dirty="0">
                <a:solidFill>
                  <a:schemeClr val="tx2"/>
                </a:solidFill>
                <a:latin typeface="+mn-lt"/>
                <a:ea typeface="+mn-ea"/>
                <a:cs typeface="+mn-cs"/>
                <a:hlinkClick r:id="rId5"/>
              </a:rPr>
              <a:t> </a:t>
            </a:r>
            <a:r>
              <a:rPr lang="cs-CZ" u="sng" dirty="0" err="1">
                <a:solidFill>
                  <a:schemeClr val="tx2"/>
                </a:solidFill>
                <a:latin typeface="+mn-lt"/>
                <a:ea typeface="+mn-ea"/>
                <a:cs typeface="+mn-cs"/>
                <a:hlinkClick r:id="rId5"/>
              </a:rPr>
              <a:t>effect</a:t>
            </a:r>
            <a:endParaRPr lang="cs-CZ" dirty="0">
              <a:solidFill>
                <a:schemeClr val="tx2"/>
              </a:solidFill>
              <a:latin typeface="+mn-lt"/>
              <a:ea typeface="+mn-ea"/>
              <a:cs typeface="+mn-cs"/>
            </a:endParaRPr>
          </a:p>
          <a:p>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ANSWERS:</a:t>
            </a:r>
            <a:endParaRPr lang="cs-CZ" dirty="0"/>
          </a:p>
        </p:txBody>
      </p:sp>
      <p:sp>
        <p:nvSpPr>
          <p:cNvPr id="3" name="Zástupný symbol pro obsah 2"/>
          <p:cNvSpPr>
            <a:spLocks noGrp="1"/>
          </p:cNvSpPr>
          <p:nvPr>
            <p:ph idx="1"/>
          </p:nvPr>
        </p:nvSpPr>
        <p:spPr>
          <a:xfrm>
            <a:off x="1115616" y="1196752"/>
            <a:ext cx="7543800" cy="5661248"/>
          </a:xfrm>
        </p:spPr>
        <p:txBody>
          <a:bodyPr/>
          <a:lstStyle/>
          <a:p>
            <a:r>
              <a:rPr lang="cs-CZ" sz="1800" b="1" dirty="0" err="1" smtClean="0">
                <a:solidFill>
                  <a:schemeClr val="tx2"/>
                </a:solidFill>
                <a:latin typeface="+mn-lt"/>
                <a:ea typeface="+mn-ea"/>
                <a:cs typeface="+mn-cs"/>
              </a:rPr>
              <a:t>What</a:t>
            </a:r>
            <a:r>
              <a:rPr lang="cs-CZ" sz="1800" b="1" dirty="0" smtClean="0">
                <a:solidFill>
                  <a:schemeClr val="tx2"/>
                </a:solidFill>
                <a:latin typeface="+mn-lt"/>
                <a:ea typeface="+mn-ea"/>
                <a:cs typeface="+mn-cs"/>
              </a:rPr>
              <a:t> </a:t>
            </a:r>
            <a:r>
              <a:rPr lang="cs-CZ" sz="1800" b="1" dirty="0">
                <a:solidFill>
                  <a:schemeClr val="tx2"/>
                </a:solidFill>
                <a:latin typeface="+mn-lt"/>
                <a:ea typeface="+mn-ea"/>
                <a:cs typeface="+mn-cs"/>
              </a:rPr>
              <a:t>do </a:t>
            </a:r>
            <a:r>
              <a:rPr lang="cs-CZ" sz="1800" b="1" dirty="0" err="1">
                <a:solidFill>
                  <a:schemeClr val="tx2"/>
                </a:solidFill>
                <a:latin typeface="+mn-lt"/>
                <a:ea typeface="+mn-ea"/>
                <a:cs typeface="+mn-cs"/>
              </a:rPr>
              <a:t>you</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call</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the</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rain</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that</a:t>
            </a:r>
            <a:r>
              <a:rPr lang="cs-CZ" sz="1800" b="1" dirty="0">
                <a:solidFill>
                  <a:schemeClr val="tx2"/>
                </a:solidFill>
                <a:latin typeface="+mn-lt"/>
                <a:ea typeface="+mn-ea"/>
                <a:cs typeface="+mn-cs"/>
              </a:rPr>
              <a:t> </a:t>
            </a:r>
            <a:r>
              <a:rPr lang="cs-CZ" sz="1800" b="1" dirty="0" err="1" smtClean="0">
                <a:solidFill>
                  <a:schemeClr val="tx2"/>
                </a:solidFill>
                <a:latin typeface="+mn-lt"/>
                <a:ea typeface="+mn-ea"/>
                <a:cs typeface="+mn-cs"/>
              </a:rPr>
              <a:t>contains</a:t>
            </a:r>
            <a:r>
              <a:rPr lang="cs-CZ" sz="1800" b="1" dirty="0" smtClean="0">
                <a:solidFill>
                  <a:schemeClr val="tx2"/>
                </a:solidFill>
                <a:latin typeface="+mn-lt"/>
                <a:ea typeface="+mn-ea"/>
                <a:cs typeface="+mn-cs"/>
              </a:rPr>
              <a:t> </a:t>
            </a:r>
            <a:r>
              <a:rPr lang="cs-CZ" sz="1800" b="1" dirty="0" err="1" smtClean="0">
                <a:solidFill>
                  <a:schemeClr val="tx2"/>
                </a:solidFill>
                <a:latin typeface="+mn-lt"/>
                <a:ea typeface="+mn-ea"/>
                <a:cs typeface="+mn-cs"/>
              </a:rPr>
              <a:t>chemical</a:t>
            </a:r>
            <a:r>
              <a:rPr lang="cs-CZ" sz="1800" b="1" dirty="0" smtClean="0">
                <a:solidFill>
                  <a:schemeClr val="tx2"/>
                </a:solidFill>
                <a:latin typeface="+mn-lt"/>
                <a:ea typeface="+mn-ea"/>
                <a:cs typeface="+mn-cs"/>
              </a:rPr>
              <a:t> </a:t>
            </a:r>
            <a:r>
              <a:rPr lang="cs-CZ" sz="1800" b="1" dirty="0" err="1">
                <a:solidFill>
                  <a:schemeClr val="tx2"/>
                </a:solidFill>
                <a:latin typeface="+mn-lt"/>
                <a:ea typeface="+mn-ea"/>
                <a:cs typeface="+mn-cs"/>
              </a:rPr>
              <a:t>waste</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and</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causes</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damage</a:t>
            </a:r>
            <a:r>
              <a:rPr lang="cs-CZ" sz="1800" b="1" dirty="0">
                <a:solidFill>
                  <a:schemeClr val="tx2"/>
                </a:solidFill>
                <a:latin typeface="+mn-lt"/>
                <a:ea typeface="+mn-ea"/>
                <a:cs typeface="+mn-cs"/>
              </a:rPr>
              <a:t> to </a:t>
            </a:r>
            <a:r>
              <a:rPr lang="cs-CZ" sz="1800" b="1" dirty="0" err="1">
                <a:solidFill>
                  <a:schemeClr val="tx2"/>
                </a:solidFill>
                <a:latin typeface="+mn-lt"/>
                <a:ea typeface="+mn-ea"/>
                <a:cs typeface="+mn-cs"/>
              </a:rPr>
              <a:t>plants</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and</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animals</a:t>
            </a:r>
            <a:r>
              <a:rPr lang="cs-CZ" sz="1800" b="1" dirty="0" smtClean="0">
                <a:solidFill>
                  <a:schemeClr val="tx2"/>
                </a:solidFill>
                <a:latin typeface="+mn-lt"/>
                <a:ea typeface="+mn-ea"/>
                <a:cs typeface="+mn-cs"/>
              </a:rPr>
              <a:t>?</a:t>
            </a:r>
            <a:r>
              <a:rPr lang="cs-CZ" sz="1800" dirty="0" smtClean="0"/>
              <a:t> </a:t>
            </a:r>
            <a:r>
              <a:rPr lang="cs-CZ" sz="2400" b="1" dirty="0" err="1" smtClean="0"/>
              <a:t>Acid</a:t>
            </a:r>
            <a:r>
              <a:rPr lang="cs-CZ" sz="2400" b="1" dirty="0" smtClean="0"/>
              <a:t> </a:t>
            </a:r>
            <a:r>
              <a:rPr lang="cs-CZ" sz="2400" b="1" dirty="0" err="1" smtClean="0"/>
              <a:t>rain</a:t>
            </a:r>
            <a:endParaRPr lang="cs-CZ" sz="2400" b="1" dirty="0" smtClean="0"/>
          </a:p>
          <a:p>
            <a:r>
              <a:rPr lang="cs-CZ" sz="1800" b="1" dirty="0" err="1">
                <a:solidFill>
                  <a:schemeClr val="tx2"/>
                </a:solidFill>
                <a:latin typeface="+mn-lt"/>
                <a:ea typeface="+mn-ea"/>
                <a:cs typeface="+mn-cs"/>
              </a:rPr>
              <a:t>What</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is</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the</a:t>
            </a:r>
            <a:r>
              <a:rPr lang="cs-CZ" sz="1800" b="1" dirty="0">
                <a:solidFill>
                  <a:schemeClr val="tx2"/>
                </a:solidFill>
                <a:latin typeface="+mn-lt"/>
                <a:ea typeface="+mn-ea"/>
                <a:cs typeface="+mn-cs"/>
              </a:rPr>
              <a:t> term </a:t>
            </a:r>
            <a:r>
              <a:rPr lang="cs-CZ" sz="1800" b="1" dirty="0" err="1">
                <a:solidFill>
                  <a:schemeClr val="tx2"/>
                </a:solidFill>
                <a:latin typeface="+mn-lt"/>
                <a:ea typeface="+mn-ea"/>
                <a:cs typeface="+mn-cs"/>
              </a:rPr>
              <a:t>used</a:t>
            </a:r>
            <a:r>
              <a:rPr lang="cs-CZ" sz="1800" b="1" dirty="0">
                <a:solidFill>
                  <a:schemeClr val="tx2"/>
                </a:solidFill>
                <a:latin typeface="+mn-lt"/>
                <a:ea typeface="+mn-ea"/>
                <a:cs typeface="+mn-cs"/>
              </a:rPr>
              <a:t> to </a:t>
            </a:r>
            <a:r>
              <a:rPr lang="cs-CZ" sz="1800" b="1" dirty="0" err="1">
                <a:solidFill>
                  <a:schemeClr val="tx2"/>
                </a:solidFill>
                <a:latin typeface="+mn-lt"/>
                <a:ea typeface="+mn-ea"/>
                <a:cs typeface="+mn-cs"/>
              </a:rPr>
              <a:t>describe</a:t>
            </a:r>
            <a:r>
              <a:rPr lang="cs-CZ" sz="1800" b="1" dirty="0">
                <a:solidFill>
                  <a:schemeClr val="tx2"/>
                </a:solidFill>
                <a:latin typeface="+mn-lt"/>
                <a:ea typeface="+mn-ea"/>
                <a:cs typeface="+mn-cs"/>
              </a:rPr>
              <a:t> a substance </a:t>
            </a:r>
            <a:r>
              <a:rPr lang="cs-CZ" sz="1800" b="1" dirty="0" err="1">
                <a:solidFill>
                  <a:schemeClr val="tx2"/>
                </a:solidFill>
                <a:latin typeface="+mn-lt"/>
                <a:ea typeface="+mn-ea"/>
                <a:cs typeface="+mn-cs"/>
              </a:rPr>
              <a:t>that</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can</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be</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broken</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down</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and</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eaten</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up</a:t>
            </a:r>
            <a:r>
              <a:rPr lang="cs-CZ" sz="1800" b="1" dirty="0">
                <a:solidFill>
                  <a:schemeClr val="tx2"/>
                </a:solidFill>
                <a:latin typeface="+mn-lt"/>
                <a:ea typeface="+mn-ea"/>
                <a:cs typeface="+mn-cs"/>
              </a:rPr>
              <a:t> by </a:t>
            </a:r>
            <a:r>
              <a:rPr lang="cs-CZ" sz="1800" b="1" dirty="0" err="1">
                <a:solidFill>
                  <a:schemeClr val="tx2"/>
                </a:solidFill>
                <a:latin typeface="+mn-lt"/>
                <a:ea typeface="+mn-ea"/>
                <a:cs typeface="+mn-cs"/>
              </a:rPr>
              <a:t>microorganisms</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like</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bacteria</a:t>
            </a:r>
            <a:r>
              <a:rPr lang="cs-CZ" sz="1800" b="1" dirty="0" smtClean="0">
                <a:solidFill>
                  <a:schemeClr val="tx2"/>
                </a:solidFill>
                <a:latin typeface="+mn-lt"/>
                <a:ea typeface="+mn-ea"/>
                <a:cs typeface="+mn-cs"/>
              </a:rPr>
              <a:t>? </a:t>
            </a:r>
            <a:r>
              <a:rPr lang="cs-CZ" sz="2400" b="1" dirty="0" err="1" smtClean="0">
                <a:solidFill>
                  <a:schemeClr val="tx2"/>
                </a:solidFill>
                <a:latin typeface="+mn-lt"/>
                <a:ea typeface="+mn-ea"/>
                <a:cs typeface="+mn-cs"/>
              </a:rPr>
              <a:t>Biodegradable</a:t>
            </a:r>
            <a:endParaRPr lang="cs-CZ" sz="2400" b="1" dirty="0" smtClean="0">
              <a:solidFill>
                <a:schemeClr val="tx2"/>
              </a:solidFill>
              <a:latin typeface="+mn-lt"/>
              <a:ea typeface="+mn-ea"/>
              <a:cs typeface="+mn-cs"/>
            </a:endParaRPr>
          </a:p>
          <a:p>
            <a:r>
              <a:rPr lang="cs-CZ" sz="1800" dirty="0">
                <a:solidFill>
                  <a:schemeClr val="tx2"/>
                </a:solidFill>
                <a:latin typeface="+mn-lt"/>
                <a:ea typeface="+mn-ea"/>
                <a:cs typeface="+mn-cs"/>
              </a:rPr>
              <a:t> </a:t>
            </a:r>
            <a:r>
              <a:rPr lang="cs-CZ" sz="1800" b="1" dirty="0" err="1" smtClean="0">
                <a:solidFill>
                  <a:schemeClr val="tx2"/>
                </a:solidFill>
                <a:latin typeface="+mn-lt"/>
                <a:ea typeface="+mn-ea"/>
                <a:cs typeface="+mn-cs"/>
              </a:rPr>
              <a:t>What</a:t>
            </a:r>
            <a:r>
              <a:rPr lang="cs-CZ" sz="1800" b="1" dirty="0" smtClean="0">
                <a:solidFill>
                  <a:schemeClr val="tx2"/>
                </a:solidFill>
                <a:latin typeface="+mn-lt"/>
                <a:ea typeface="+mn-ea"/>
                <a:cs typeface="+mn-cs"/>
              </a:rPr>
              <a:t> </a:t>
            </a:r>
            <a:r>
              <a:rPr lang="cs-CZ" sz="1800" b="1" dirty="0" err="1">
                <a:solidFill>
                  <a:schemeClr val="tx2"/>
                </a:solidFill>
                <a:latin typeface="+mn-lt"/>
                <a:ea typeface="+mn-ea"/>
                <a:cs typeface="+mn-cs"/>
              </a:rPr>
              <a:t>is</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the</a:t>
            </a:r>
            <a:r>
              <a:rPr lang="cs-CZ" sz="1800" b="1" dirty="0">
                <a:solidFill>
                  <a:schemeClr val="tx2"/>
                </a:solidFill>
                <a:latin typeface="+mn-lt"/>
                <a:ea typeface="+mn-ea"/>
                <a:cs typeface="+mn-cs"/>
              </a:rPr>
              <a:t> term </a:t>
            </a:r>
            <a:r>
              <a:rPr lang="cs-CZ" sz="1800" b="1" dirty="0" err="1">
                <a:solidFill>
                  <a:schemeClr val="tx2"/>
                </a:solidFill>
                <a:latin typeface="+mn-lt"/>
                <a:ea typeface="+mn-ea"/>
                <a:cs typeface="+mn-cs"/>
              </a:rPr>
              <a:t>used</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for</a:t>
            </a:r>
            <a:r>
              <a:rPr lang="cs-CZ" sz="1800" b="1" dirty="0">
                <a:solidFill>
                  <a:schemeClr val="tx2"/>
                </a:solidFill>
                <a:latin typeface="+mn-lt"/>
                <a:ea typeface="+mn-ea"/>
                <a:cs typeface="+mn-cs"/>
              </a:rPr>
              <a:t> such </a:t>
            </a:r>
            <a:r>
              <a:rPr lang="cs-CZ" sz="1800" b="1" dirty="0" err="1">
                <a:solidFill>
                  <a:schemeClr val="tx2"/>
                </a:solidFill>
                <a:latin typeface="+mn-lt"/>
                <a:ea typeface="+mn-ea"/>
                <a:cs typeface="+mn-cs"/>
              </a:rPr>
              <a:t>careful</a:t>
            </a:r>
            <a:r>
              <a:rPr lang="cs-CZ" sz="1800" b="1" dirty="0">
                <a:solidFill>
                  <a:schemeClr val="tx2"/>
                </a:solidFill>
                <a:latin typeface="+mn-lt"/>
                <a:ea typeface="+mn-ea"/>
                <a:cs typeface="+mn-cs"/>
              </a:rPr>
              <a:t> use </a:t>
            </a:r>
            <a:r>
              <a:rPr lang="cs-CZ" sz="1800" b="1" dirty="0" err="1">
                <a:solidFill>
                  <a:schemeClr val="tx2"/>
                </a:solidFill>
                <a:latin typeface="+mn-lt"/>
                <a:ea typeface="+mn-ea"/>
                <a:cs typeface="+mn-cs"/>
              </a:rPr>
              <a:t>and</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protection</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of</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nature</a:t>
            </a:r>
            <a:r>
              <a:rPr lang="cs-CZ" sz="1800" b="1" dirty="0" smtClean="0">
                <a:solidFill>
                  <a:schemeClr val="tx2"/>
                </a:solidFill>
                <a:latin typeface="+mn-lt"/>
                <a:ea typeface="+mn-ea"/>
                <a:cs typeface="+mn-cs"/>
              </a:rPr>
              <a:t>? </a:t>
            </a:r>
            <a:r>
              <a:rPr lang="cs-CZ" sz="2400" b="1" dirty="0" err="1" smtClean="0">
                <a:solidFill>
                  <a:schemeClr val="tx2"/>
                </a:solidFill>
                <a:latin typeface="+mn-lt"/>
                <a:ea typeface="+mn-ea"/>
                <a:cs typeface="+mn-cs"/>
              </a:rPr>
              <a:t>Conservation</a:t>
            </a:r>
            <a:endParaRPr lang="cs-CZ" sz="2400" dirty="0">
              <a:solidFill>
                <a:schemeClr val="tx2"/>
              </a:solidFill>
              <a:latin typeface="+mn-lt"/>
              <a:ea typeface="+mn-ea"/>
              <a:cs typeface="+mn-cs"/>
            </a:endParaRPr>
          </a:p>
          <a:p>
            <a:r>
              <a:rPr lang="cs-CZ" sz="1800" b="1" dirty="0" err="1">
                <a:solidFill>
                  <a:schemeClr val="tx2"/>
                </a:solidFill>
                <a:latin typeface="+mn-lt"/>
                <a:ea typeface="+mn-ea"/>
                <a:cs typeface="+mn-cs"/>
              </a:rPr>
              <a:t>What</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is</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the</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natural</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environment</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of</a:t>
            </a:r>
            <a:r>
              <a:rPr lang="cs-CZ" sz="1800" b="1" dirty="0">
                <a:solidFill>
                  <a:schemeClr val="tx2"/>
                </a:solidFill>
                <a:latin typeface="+mn-lt"/>
                <a:ea typeface="+mn-ea"/>
                <a:cs typeface="+mn-cs"/>
              </a:rPr>
              <a:t> a </a:t>
            </a:r>
            <a:r>
              <a:rPr lang="cs-CZ" sz="1800" b="1" dirty="0" err="1">
                <a:solidFill>
                  <a:schemeClr val="tx2"/>
                </a:solidFill>
                <a:latin typeface="+mn-lt"/>
                <a:ea typeface="+mn-ea"/>
                <a:cs typeface="+mn-cs"/>
              </a:rPr>
              <a:t>living</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organism</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called</a:t>
            </a:r>
            <a:r>
              <a:rPr lang="cs-CZ" sz="1800" b="1" dirty="0" smtClean="0">
                <a:solidFill>
                  <a:schemeClr val="tx2"/>
                </a:solidFill>
                <a:latin typeface="+mn-lt"/>
                <a:ea typeface="+mn-ea"/>
                <a:cs typeface="+mn-cs"/>
              </a:rPr>
              <a:t>? </a:t>
            </a:r>
            <a:r>
              <a:rPr lang="cs-CZ" sz="2400" b="1" dirty="0" smtClean="0">
                <a:solidFill>
                  <a:schemeClr val="tx2"/>
                </a:solidFill>
                <a:latin typeface="+mn-lt"/>
                <a:ea typeface="+mn-ea"/>
                <a:cs typeface="+mn-cs"/>
              </a:rPr>
              <a:t>Habitat</a:t>
            </a:r>
          </a:p>
          <a:p>
            <a:r>
              <a:rPr lang="cs-CZ" sz="1800" b="1" dirty="0" err="1" smtClean="0">
                <a:solidFill>
                  <a:schemeClr val="tx2"/>
                </a:solidFill>
                <a:latin typeface="+mn-lt"/>
                <a:ea typeface="+mn-ea"/>
                <a:cs typeface="+mn-cs"/>
              </a:rPr>
              <a:t>What</a:t>
            </a:r>
            <a:r>
              <a:rPr lang="cs-CZ" sz="1800" b="1" dirty="0" smtClean="0">
                <a:solidFill>
                  <a:schemeClr val="tx2"/>
                </a:solidFill>
                <a:latin typeface="+mn-lt"/>
                <a:ea typeface="+mn-ea"/>
                <a:cs typeface="+mn-cs"/>
              </a:rPr>
              <a:t> </a:t>
            </a:r>
            <a:r>
              <a:rPr lang="cs-CZ" sz="1800" b="1" dirty="0" err="1">
                <a:solidFill>
                  <a:schemeClr val="tx2"/>
                </a:solidFill>
                <a:latin typeface="+mn-lt"/>
                <a:ea typeface="+mn-ea"/>
                <a:cs typeface="+mn-cs"/>
              </a:rPr>
              <a:t>is</a:t>
            </a:r>
            <a:r>
              <a:rPr lang="cs-CZ" sz="1800" b="1" dirty="0">
                <a:solidFill>
                  <a:schemeClr val="tx2"/>
                </a:solidFill>
                <a:latin typeface="+mn-lt"/>
                <a:ea typeface="+mn-ea"/>
                <a:cs typeface="+mn-cs"/>
              </a:rPr>
              <a:t> such </a:t>
            </a:r>
            <a:r>
              <a:rPr lang="cs-CZ" sz="1800" b="1" dirty="0" err="1">
                <a:solidFill>
                  <a:schemeClr val="tx2"/>
                </a:solidFill>
                <a:latin typeface="+mn-lt"/>
                <a:ea typeface="+mn-ea"/>
                <a:cs typeface="+mn-cs"/>
              </a:rPr>
              <a:t>an</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accidental</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discharge</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of</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oil</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into</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water</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bodies</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called</a:t>
            </a:r>
            <a:r>
              <a:rPr lang="cs-CZ" sz="1800" b="1" dirty="0" smtClean="0">
                <a:solidFill>
                  <a:schemeClr val="tx2"/>
                </a:solidFill>
                <a:latin typeface="+mn-lt"/>
                <a:ea typeface="+mn-ea"/>
                <a:cs typeface="+mn-cs"/>
              </a:rPr>
              <a:t>? </a:t>
            </a:r>
            <a:r>
              <a:rPr lang="cs-CZ" sz="2400" b="1" dirty="0" err="1" smtClean="0">
                <a:solidFill>
                  <a:schemeClr val="tx2"/>
                </a:solidFill>
                <a:latin typeface="+mn-lt"/>
                <a:ea typeface="+mn-ea"/>
                <a:cs typeface="+mn-cs"/>
              </a:rPr>
              <a:t>Oil</a:t>
            </a:r>
            <a:r>
              <a:rPr lang="cs-CZ" sz="2400" b="1" dirty="0" smtClean="0">
                <a:solidFill>
                  <a:schemeClr val="tx2"/>
                </a:solidFill>
                <a:latin typeface="+mn-lt"/>
                <a:ea typeface="+mn-ea"/>
                <a:cs typeface="+mn-cs"/>
              </a:rPr>
              <a:t> </a:t>
            </a:r>
            <a:r>
              <a:rPr lang="cs-CZ" sz="2400" b="1" dirty="0" err="1" smtClean="0">
                <a:solidFill>
                  <a:schemeClr val="tx2"/>
                </a:solidFill>
                <a:latin typeface="+mn-lt"/>
                <a:ea typeface="+mn-ea"/>
                <a:cs typeface="+mn-cs"/>
              </a:rPr>
              <a:t>spill</a:t>
            </a:r>
            <a:endParaRPr lang="cs-CZ" sz="2400" dirty="0">
              <a:solidFill>
                <a:schemeClr val="tx2"/>
              </a:solidFill>
              <a:latin typeface="+mn-lt"/>
              <a:ea typeface="+mn-ea"/>
              <a:cs typeface="+mn-cs"/>
            </a:endParaRPr>
          </a:p>
          <a:p>
            <a:r>
              <a:rPr lang="cs-CZ" sz="1800" b="1" dirty="0" err="1" smtClean="0">
                <a:solidFill>
                  <a:schemeClr val="tx2"/>
                </a:solidFill>
                <a:latin typeface="+mn-lt"/>
                <a:ea typeface="+mn-ea"/>
                <a:cs typeface="+mn-cs"/>
              </a:rPr>
              <a:t>What</a:t>
            </a:r>
            <a:r>
              <a:rPr lang="cs-CZ" sz="1800" b="1" dirty="0" smtClean="0">
                <a:solidFill>
                  <a:schemeClr val="tx2"/>
                </a:solidFill>
                <a:latin typeface="+mn-lt"/>
                <a:ea typeface="+mn-ea"/>
                <a:cs typeface="+mn-cs"/>
              </a:rPr>
              <a:t> </a:t>
            </a:r>
            <a:r>
              <a:rPr lang="cs-CZ" sz="1800" b="1" dirty="0" err="1">
                <a:solidFill>
                  <a:schemeClr val="tx2"/>
                </a:solidFill>
                <a:latin typeface="+mn-lt"/>
                <a:ea typeface="+mn-ea"/>
                <a:cs typeface="+mn-cs"/>
              </a:rPr>
              <a:t>is</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the</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process</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of</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collecting</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processing</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and</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reusing</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waste</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materials</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called</a:t>
            </a:r>
            <a:r>
              <a:rPr lang="cs-CZ" sz="1800" b="1" dirty="0" smtClean="0">
                <a:solidFill>
                  <a:schemeClr val="tx2"/>
                </a:solidFill>
                <a:latin typeface="+mn-lt"/>
                <a:ea typeface="+mn-ea"/>
                <a:cs typeface="+mn-cs"/>
              </a:rPr>
              <a:t>?</a:t>
            </a:r>
            <a:r>
              <a:rPr lang="cs-CZ" sz="2400" b="1" dirty="0" smtClean="0">
                <a:solidFill>
                  <a:schemeClr val="tx2"/>
                </a:solidFill>
                <a:latin typeface="+mn-lt"/>
                <a:ea typeface="+mn-ea"/>
                <a:cs typeface="+mn-cs"/>
              </a:rPr>
              <a:t> Recycling</a:t>
            </a:r>
            <a:endParaRPr lang="cs-CZ" sz="2400" dirty="0">
              <a:solidFill>
                <a:schemeClr val="tx2"/>
              </a:solidFill>
              <a:latin typeface="+mn-lt"/>
              <a:ea typeface="+mn-ea"/>
              <a:cs typeface="+mn-cs"/>
            </a:endParaRPr>
          </a:p>
          <a:p>
            <a:r>
              <a:rPr lang="cs-CZ" sz="1800" b="1" dirty="0" err="1">
                <a:solidFill>
                  <a:schemeClr val="tx2"/>
                </a:solidFill>
                <a:latin typeface="+mn-lt"/>
                <a:ea typeface="+mn-ea"/>
                <a:cs typeface="+mn-cs"/>
              </a:rPr>
              <a:t>Name</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the</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phenomenon</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because</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of</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which</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the</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earth’s</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atmospheric</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temperature</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is</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increasing</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causing</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environmental</a:t>
            </a:r>
            <a:r>
              <a:rPr lang="cs-CZ" sz="1800" b="1" dirty="0">
                <a:solidFill>
                  <a:schemeClr val="tx2"/>
                </a:solidFill>
                <a:latin typeface="+mn-lt"/>
                <a:ea typeface="+mn-ea"/>
                <a:cs typeface="+mn-cs"/>
              </a:rPr>
              <a:t> </a:t>
            </a:r>
            <a:r>
              <a:rPr lang="cs-CZ" sz="1800" b="1" dirty="0" err="1">
                <a:solidFill>
                  <a:schemeClr val="tx2"/>
                </a:solidFill>
                <a:latin typeface="+mn-lt"/>
                <a:ea typeface="+mn-ea"/>
                <a:cs typeface="+mn-cs"/>
              </a:rPr>
              <a:t>changes</a:t>
            </a:r>
            <a:r>
              <a:rPr lang="cs-CZ" sz="1800" b="1" dirty="0" smtClean="0">
                <a:solidFill>
                  <a:schemeClr val="tx2"/>
                </a:solidFill>
                <a:latin typeface="+mn-lt"/>
                <a:ea typeface="+mn-ea"/>
                <a:cs typeface="+mn-cs"/>
              </a:rPr>
              <a:t>? </a:t>
            </a:r>
            <a:r>
              <a:rPr lang="cs-CZ" sz="2400" b="1" dirty="0" err="1" smtClean="0">
                <a:solidFill>
                  <a:schemeClr val="tx2"/>
                </a:solidFill>
                <a:latin typeface="+mn-lt"/>
                <a:ea typeface="+mn-ea"/>
                <a:cs typeface="+mn-cs"/>
              </a:rPr>
              <a:t>Greenhouse</a:t>
            </a:r>
            <a:r>
              <a:rPr lang="cs-CZ" sz="2400" b="1" dirty="0" smtClean="0">
                <a:solidFill>
                  <a:schemeClr val="tx2"/>
                </a:solidFill>
                <a:latin typeface="+mn-lt"/>
                <a:ea typeface="+mn-ea"/>
                <a:cs typeface="+mn-cs"/>
              </a:rPr>
              <a:t> </a:t>
            </a:r>
            <a:r>
              <a:rPr lang="cs-CZ" sz="2400" b="1" dirty="0" err="1" smtClean="0">
                <a:solidFill>
                  <a:schemeClr val="tx2"/>
                </a:solidFill>
                <a:latin typeface="+mn-lt"/>
                <a:ea typeface="+mn-ea"/>
                <a:cs typeface="+mn-cs"/>
              </a:rPr>
              <a:t>effect</a:t>
            </a:r>
            <a:endParaRPr lang="cs-CZ" sz="2400" dirty="0">
              <a:solidFill>
                <a:schemeClr val="tx2"/>
              </a:solidFill>
              <a:latin typeface="+mn-lt"/>
              <a:ea typeface="+mn-ea"/>
              <a:cs typeface="+mn-cs"/>
            </a:endParaRPr>
          </a:p>
          <a:p>
            <a:pPr>
              <a:buNone/>
            </a:pPr>
            <a:r>
              <a:rPr lang="cs-CZ" sz="2400" dirty="0">
                <a:solidFill>
                  <a:schemeClr val="tx2"/>
                </a:solidFill>
                <a:latin typeface="+mn-lt"/>
                <a:ea typeface="+mn-ea"/>
                <a:cs typeface="+mn-cs"/>
              </a:rPr>
              <a:t/>
            </a:r>
            <a:br>
              <a:rPr lang="cs-CZ" sz="2400" dirty="0">
                <a:solidFill>
                  <a:schemeClr val="tx2"/>
                </a:solidFill>
                <a:latin typeface="+mn-lt"/>
                <a:ea typeface="+mn-ea"/>
                <a:cs typeface="+mn-cs"/>
              </a:rPr>
            </a:br>
            <a:endParaRPr lang="cs-CZ" dirty="0">
              <a:solidFill>
                <a:schemeClr val="tx2"/>
              </a:solidFill>
              <a:latin typeface="+mn-lt"/>
              <a:ea typeface="+mn-ea"/>
              <a:cs typeface="+mn-cs"/>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66" name="Rectangle 38"/>
          <p:cNvSpPr>
            <a:spLocks noGrp="1" noChangeArrowheads="1"/>
          </p:cNvSpPr>
          <p:nvPr>
            <p:ph type="title"/>
          </p:nvPr>
        </p:nvSpPr>
        <p:spPr/>
        <p:txBody>
          <a:bodyPr/>
          <a:lstStyle/>
          <a:p>
            <a:endParaRPr lang="cs-CZ" smtClean="0"/>
          </a:p>
        </p:txBody>
      </p:sp>
      <p:graphicFrame>
        <p:nvGraphicFramePr>
          <p:cNvPr id="22573" name="Group 45"/>
          <p:cNvGraphicFramePr>
            <a:graphicFrameLocks noGrp="1"/>
          </p:cNvGraphicFramePr>
          <p:nvPr>
            <p:ph idx="1"/>
          </p:nvPr>
        </p:nvGraphicFramePr>
        <p:xfrm>
          <a:off x="457200" y="1981200"/>
          <a:ext cx="8229600" cy="3879850"/>
        </p:xfrm>
        <a:graphic>
          <a:graphicData uri="http://schemas.openxmlformats.org/drawingml/2006/table">
            <a:tbl>
              <a:tblPr/>
              <a:tblGrid>
                <a:gridCol w="8229600"/>
              </a:tblGrid>
              <a:tr h="36512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Arial" pitchFamily="34" charset="0"/>
                          <a:cs typeface="Arial" pitchFamily="34"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35147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pitchFamily="34" charset="0"/>
                          <a:cs typeface="Arial" pitchFamily="34" charset="0"/>
                        </a:rPr>
                        <a:t>Před započetím práce prosím připravte přehled slovní zásoby, pokud není studentům dostatečně známá.</a:t>
                      </a:r>
                    </a:p>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pitchFamily="34" charset="0"/>
                          <a:cs typeface="Arial" pitchFamily="34" charset="0"/>
                        </a:rPr>
                        <a:t>Každou otázku můžete doplnit dalšími otázkami a ujistit se tak o dostatečném porozumění slovní zásobě i větám.</a:t>
                      </a:r>
                    </a:p>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pitchFamily="34" charset="0"/>
                          <a:cs typeface="Arial" pitchFamily="34" charset="0"/>
                        </a:rPr>
                        <a:t>Kvíz je určen i k mezipředmětové výuce, je možné jej použít i při </a:t>
                      </a:r>
                      <a:r>
                        <a:rPr kumimoji="0" lang="cs-CZ" sz="1200" b="0" i="0" u="none" strike="noStrike" cap="none" normalizeH="0" baseline="0" dirty="0" err="1" smtClean="0">
                          <a:ln>
                            <a:noFill/>
                          </a:ln>
                          <a:solidFill>
                            <a:srgbClr val="000000"/>
                          </a:solidFill>
                          <a:effectLst/>
                          <a:latin typeface="Arial" pitchFamily="34" charset="0"/>
                          <a:cs typeface="Arial" pitchFamily="34" charset="0"/>
                        </a:rPr>
                        <a:t>CLILové</a:t>
                      </a:r>
                      <a:r>
                        <a:rPr kumimoji="0" lang="cs-CZ" sz="1200" b="0" i="0" u="none" strike="noStrike" cap="none" normalizeH="0" baseline="0" dirty="0" smtClean="0">
                          <a:ln>
                            <a:noFill/>
                          </a:ln>
                          <a:solidFill>
                            <a:srgbClr val="000000"/>
                          </a:solidFill>
                          <a:effectLst/>
                          <a:latin typeface="Arial" pitchFamily="34" charset="0"/>
                          <a:cs typeface="Arial" pitchFamily="34" charset="0"/>
                        </a:rPr>
                        <a:t> formě vyučování.</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dirty="0" smtClean="0">
                        <a:ln>
                          <a:noFill/>
                        </a:ln>
                        <a:solidFill>
                          <a:srgbClr val="000000"/>
                        </a:solidFill>
                        <a:effectLst/>
                        <a:latin typeface="Arial" pitchFamily="34" charset="0"/>
                        <a:cs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bl>
          </a:graphicData>
        </a:graphic>
      </p:graphicFrame>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ctr"/>
            <a:r>
              <a:rPr lang="cs-CZ" sz="3400" b="1" smtClean="0"/>
              <a:t>Zdroje:</a:t>
            </a:r>
          </a:p>
        </p:txBody>
      </p:sp>
      <p:sp>
        <p:nvSpPr>
          <p:cNvPr id="6147" name="Rectangle 3"/>
          <p:cNvSpPr>
            <a:spLocks noGrp="1" noChangeArrowheads="1"/>
          </p:cNvSpPr>
          <p:nvPr>
            <p:ph type="body" idx="1"/>
          </p:nvPr>
        </p:nvSpPr>
        <p:spPr/>
        <p:txBody>
          <a:bodyPr/>
          <a:lstStyle/>
          <a:p>
            <a:r>
              <a:rPr lang="cs-CZ" dirty="0" smtClean="0"/>
              <a:t>Sady MS Office</a:t>
            </a:r>
          </a:p>
          <a:p>
            <a:r>
              <a:rPr lang="cs-CZ" dirty="0" smtClean="0"/>
              <a:t>a</a:t>
            </a:r>
            <a:r>
              <a:rPr lang="cs-CZ" dirty="0" smtClean="0"/>
              <a:t>rchiv autora</a:t>
            </a:r>
          </a:p>
          <a:p>
            <a:r>
              <a:rPr lang="cs-CZ" dirty="0" err="1" smtClean="0"/>
              <a:t>Wikipedia</a:t>
            </a:r>
            <a:endParaRPr lang="cs-CZ" dirty="0" smtClean="0"/>
          </a:p>
          <a:p>
            <a:pPr>
              <a:buNone/>
            </a:pPr>
            <a:endParaRPr lang="cs-CZ" dirty="0" smtClean="0"/>
          </a:p>
        </p:txBody>
      </p:sp>
      <p:pic>
        <p:nvPicPr>
          <p:cNvPr id="6148" name="Picture 46" descr="logo_pruhl"/>
          <p:cNvPicPr>
            <a:picLocks noChangeAspect="1" noChangeArrowheads="1"/>
          </p:cNvPicPr>
          <p:nvPr/>
        </p:nvPicPr>
        <p:blipFill>
          <a:blip r:embed="rId2" cstate="print"/>
          <a:srcRect/>
          <a:stretch>
            <a:fillRect/>
          </a:stretch>
        </p:blipFill>
        <p:spPr bwMode="auto">
          <a:xfrm>
            <a:off x="7956550" y="260350"/>
            <a:ext cx="857250" cy="857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Šablona návrhu Jezírko">
  <a:themeElements>
    <a:clrScheme name="Motiv sady Office 13">
      <a:dk1>
        <a:srgbClr val="000000"/>
      </a:dk1>
      <a:lt1>
        <a:srgbClr val="E1F3BC"/>
      </a:lt1>
      <a:dk2>
        <a:srgbClr val="078F48"/>
      </a:dk2>
      <a:lt2>
        <a:srgbClr val="969696"/>
      </a:lt2>
      <a:accent1>
        <a:srgbClr val="7BD163"/>
      </a:accent1>
      <a:accent2>
        <a:srgbClr val="8EC4F9"/>
      </a:accent2>
      <a:accent3>
        <a:srgbClr val="EEF8DA"/>
      </a:accent3>
      <a:accent4>
        <a:srgbClr val="000000"/>
      </a:accent4>
      <a:accent5>
        <a:srgbClr val="BFE5B7"/>
      </a:accent5>
      <a:accent6>
        <a:srgbClr val="80B1E2"/>
      </a:accent6>
      <a:hlink>
        <a:srgbClr val="779AB6"/>
      </a:hlink>
      <a:folHlink>
        <a:srgbClr val="107D4B"/>
      </a:folHlink>
    </a:clrScheme>
    <a:fontScheme name="Motiv sady Office">
      <a:majorFont>
        <a:latin typeface="Trebuchet MS"/>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Motiv sady Offic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Motiv sady Offic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Motiv sady Offic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Motiv sady Offic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Motiv sady Offic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Motiv sady Offic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Motiv sady Offic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Motiv sady Offic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Motiv sady Offic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Motiv sady Offic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Motiv sady Offic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Motiv sady Offic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Motiv sady Office 13">
        <a:dk1>
          <a:srgbClr val="000000"/>
        </a:dk1>
        <a:lt1>
          <a:srgbClr val="E1F3BC"/>
        </a:lt1>
        <a:dk2>
          <a:srgbClr val="078F48"/>
        </a:dk2>
        <a:lt2>
          <a:srgbClr val="969696"/>
        </a:lt2>
        <a:accent1>
          <a:srgbClr val="7BD163"/>
        </a:accent1>
        <a:accent2>
          <a:srgbClr val="8EC4F9"/>
        </a:accent2>
        <a:accent3>
          <a:srgbClr val="EEF8DA"/>
        </a:accent3>
        <a:accent4>
          <a:srgbClr val="000000"/>
        </a:accent4>
        <a:accent5>
          <a:srgbClr val="BFE5B7"/>
        </a:accent5>
        <a:accent6>
          <a:srgbClr val="80B1E2"/>
        </a:accent6>
        <a:hlink>
          <a:srgbClr val="779AB6"/>
        </a:hlink>
        <a:folHlink>
          <a:srgbClr val="107D4B"/>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Šablona návrhu Jezírko</Template>
  <TotalTime>51</TotalTime>
  <Words>379</Words>
  <Application>Microsoft Office PowerPoint</Application>
  <PresentationFormat>Předvádění na obrazovce (4:3)</PresentationFormat>
  <Paragraphs>75</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Šablona návrhu Jezírko</vt:lpstr>
      <vt:lpstr>Snímek 1</vt:lpstr>
      <vt:lpstr>Our Environment knowledge quiz</vt:lpstr>
      <vt:lpstr>What do you call the rain that contains chemical waste and causes damage to plants and animals? </vt:lpstr>
      <vt:lpstr>What is the term used to describe a substance that can be broken down and eaten up by microorganisms like bacteria? </vt:lpstr>
      <vt:lpstr> We all know that the Kaziranga sanctuary is a place where rhinos can live safely away from hunters. What is the term used for such careful use and protection of nature? </vt:lpstr>
      <vt:lpstr>What is the natural environment of a living organism called? </vt:lpstr>
      <vt:lpstr>Most of the oil that we use is imported into our country from other nations. The oil is carried in huge sea going tankers. Sometimes these tankers get damaged and the oil leaks into the oceans and seas. What is such an accidental discharge of oil into water bodies called? </vt:lpstr>
      <vt:lpstr>What is the process of collecting, processing and reusing waste materials called? </vt:lpstr>
      <vt:lpstr>Name the phenomenon because of which the earth’s atmospheric temperature is increasing causing environmental changes? </vt:lpstr>
      <vt:lpstr>ANSWERS:</vt:lpstr>
      <vt:lpstr>Snímek 11</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Our Environment knowledge quiz</dc:title>
  <dc:creator>Tamara</dc:creator>
  <cp:lastModifiedBy>Tamara</cp:lastModifiedBy>
  <cp:revision>2</cp:revision>
  <dcterms:created xsi:type="dcterms:W3CDTF">2013-01-27T13:34:19Z</dcterms:created>
  <dcterms:modified xsi:type="dcterms:W3CDTF">2013-01-27T21:43:45Z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TC100690471029</vt:lpwstr>
  </property>
</Properties>
</file>