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1291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D2F8D-D503-420F-94ED-FF8038EF42C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2E069-4D18-4417-B62D-84CE84B67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D2F8D-D503-420F-94ED-FF8038EF42C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2E069-4D18-4417-B62D-84CE84B67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D2F8D-D503-420F-94ED-FF8038EF42C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2E069-4D18-4417-B62D-84CE84B67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D2F8D-D503-420F-94ED-FF8038EF42C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2E069-4D18-4417-B62D-84CE84B67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D2F8D-D503-420F-94ED-FF8038EF42C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2E069-4D18-4417-B62D-84CE84B67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D2F8D-D503-420F-94ED-FF8038EF42C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2E069-4D18-4417-B62D-84CE84B67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D2F8D-D503-420F-94ED-FF8038EF42C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2E069-4D18-4417-B62D-84CE84B67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D2F8D-D503-420F-94ED-FF8038EF42C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2E069-4D18-4417-B62D-84CE84B67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D2F8D-D503-420F-94ED-FF8038EF42C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2E069-4D18-4417-B62D-84CE84B67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D2F8D-D503-420F-94ED-FF8038EF42C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2E069-4D18-4417-B62D-84CE84B67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D2F8D-D503-420F-94ED-FF8038EF42C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42E069-4D18-4417-B62D-84CE84B67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430AB2-A245-4A1E-BBD7-E43F7304A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97C1A-5788-4F45-8207-590785DB0B31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D3E637-6103-42D6-8EC8-BDD039DCB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D66A29-B4BC-4847-BDEE-369158B72D27}" type="datetimeFigureOut">
              <a:rPr lang="cs-CZ"/>
              <a:pPr>
                <a:defRPr/>
              </a:pPr>
              <a:t>27.1.2013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BD2F8D-D503-420F-94ED-FF8038EF42CC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42E069-4D18-4417-B62D-84CE84B67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Star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Wars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trivia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quiz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Bc. Tamara Divišová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knowledge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– Star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Wars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Elementary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+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George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Lucas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Star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wars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quiz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s://fbcdn-sphotos-e-a.akamaihd.net/hphotos-ak-snc6/183547_3911926956473_708950541_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107504"/>
            <a:ext cx="9144000" cy="685800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77072"/>
            <a:ext cx="7772400" cy="1470025"/>
          </a:xfrm>
        </p:spPr>
        <p:txBody>
          <a:bodyPr/>
          <a:lstStyle/>
          <a:p>
            <a:r>
              <a:rPr lang="cs-CZ" dirty="0" smtClean="0"/>
              <a:t>STAR WARS KNOWLEDGE QUIZ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5661248"/>
            <a:ext cx="6400800" cy="1752600"/>
          </a:xfrm>
        </p:spPr>
        <p:txBody>
          <a:bodyPr/>
          <a:lstStyle/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series</a:t>
            </a:r>
            <a:r>
              <a:rPr lang="cs-CZ" dirty="0" smtClean="0"/>
              <a:t> </a:t>
            </a:r>
            <a:r>
              <a:rPr lang="cs-CZ" dirty="0" err="1" smtClean="0"/>
              <a:t>well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/>
              <a:t>What</a:t>
            </a:r>
            <a:r>
              <a:rPr lang="cs-CZ" b="1" dirty="0"/>
              <a:t> planet </a:t>
            </a:r>
            <a:r>
              <a:rPr lang="cs-CZ" b="1" dirty="0" err="1"/>
              <a:t>was</a:t>
            </a:r>
            <a:r>
              <a:rPr lang="cs-CZ" b="1" dirty="0"/>
              <a:t> </a:t>
            </a:r>
            <a:r>
              <a:rPr lang="cs-CZ" b="1" dirty="0" err="1"/>
              <a:t>Princess</a:t>
            </a:r>
            <a:r>
              <a:rPr lang="cs-CZ" b="1" dirty="0"/>
              <a:t> </a:t>
            </a:r>
            <a:r>
              <a:rPr lang="cs-CZ" b="1" dirty="0" err="1"/>
              <a:t>Leia</a:t>
            </a:r>
            <a:r>
              <a:rPr lang="cs-CZ" b="1" dirty="0"/>
              <a:t> </a:t>
            </a:r>
            <a:r>
              <a:rPr lang="cs-CZ" b="1" dirty="0" err="1"/>
              <a:t>from</a:t>
            </a:r>
            <a:r>
              <a:rPr lang="cs-CZ" b="1" dirty="0"/>
              <a:t>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Alderaan</a:t>
            </a:r>
            <a:endParaRPr lang="cs-CZ" dirty="0" smtClean="0"/>
          </a:p>
          <a:p>
            <a:r>
              <a:rPr lang="cs-CZ" dirty="0" err="1" smtClean="0"/>
              <a:t>Tatooine</a:t>
            </a:r>
            <a:endParaRPr lang="cs-CZ" dirty="0" smtClean="0"/>
          </a:p>
          <a:p>
            <a:r>
              <a:rPr lang="cs-CZ" dirty="0" err="1" smtClean="0"/>
              <a:t>Naboo</a:t>
            </a:r>
            <a:endParaRPr lang="cs-CZ" dirty="0" smtClean="0"/>
          </a:p>
          <a:p>
            <a:r>
              <a:rPr lang="cs-CZ" dirty="0" err="1" smtClean="0"/>
              <a:t>Endor</a:t>
            </a:r>
            <a:endParaRPr lang="cs-CZ" dirty="0"/>
          </a:p>
          <a:p>
            <a:endParaRPr lang="cs-CZ" dirty="0"/>
          </a:p>
        </p:txBody>
      </p:sp>
      <p:pic>
        <p:nvPicPr>
          <p:cNvPr id="10242" name="Picture 2" descr="https://fbcdn-sphotos-f-a.akamaihd.net/hphotos-ak-ash4/420968_3911935876696_372672351_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2" y="2924944"/>
            <a:ext cx="3967294" cy="29754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/>
              <a:t>What</a:t>
            </a:r>
            <a:r>
              <a:rPr lang="cs-CZ" b="1" dirty="0"/>
              <a:t> </a:t>
            </a:r>
            <a:r>
              <a:rPr lang="cs-CZ" b="1" dirty="0" err="1"/>
              <a:t>kind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creature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Chewbacca</a:t>
            </a:r>
            <a:r>
              <a:rPr lang="cs-CZ" b="1" dirty="0"/>
              <a:t>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Wookiee</a:t>
            </a:r>
            <a:endParaRPr lang="cs-CZ" dirty="0" smtClean="0"/>
          </a:p>
          <a:p>
            <a:r>
              <a:rPr lang="cs-CZ" dirty="0" err="1" smtClean="0"/>
              <a:t>Jawaa</a:t>
            </a:r>
            <a:endParaRPr lang="cs-CZ" dirty="0" smtClean="0"/>
          </a:p>
          <a:p>
            <a:r>
              <a:rPr lang="cs-CZ" dirty="0" err="1" smtClean="0"/>
              <a:t>Bantha</a:t>
            </a:r>
            <a:endParaRPr lang="cs-CZ" dirty="0" smtClean="0"/>
          </a:p>
          <a:p>
            <a:r>
              <a:rPr lang="cs-CZ" dirty="0" err="1" smtClean="0"/>
              <a:t>Jedi</a:t>
            </a:r>
            <a:endParaRPr lang="cs-CZ" dirty="0"/>
          </a:p>
        </p:txBody>
      </p:sp>
      <p:pic>
        <p:nvPicPr>
          <p:cNvPr id="9218" name="Picture 2" descr="https://fbcdn-sphotos-g-a.akamaihd.net/hphotos-ak-snc6/246684_3911935076676_1255158013_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636912"/>
            <a:ext cx="4639370" cy="3479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/>
              <a:t>What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Luke</a:t>
            </a:r>
            <a:r>
              <a:rPr lang="cs-CZ" b="1" dirty="0"/>
              <a:t>'s </a:t>
            </a:r>
            <a:r>
              <a:rPr lang="cs-CZ" b="1" dirty="0" err="1"/>
              <a:t>uncle</a:t>
            </a:r>
            <a:r>
              <a:rPr lang="cs-CZ" b="1" dirty="0"/>
              <a:t>'s </a:t>
            </a:r>
            <a:r>
              <a:rPr lang="cs-CZ" b="1" dirty="0" err="1"/>
              <a:t>name</a:t>
            </a:r>
            <a:r>
              <a:rPr lang="cs-CZ" b="1" dirty="0"/>
              <a:t>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Ben</a:t>
            </a:r>
            <a:endParaRPr lang="cs-CZ" dirty="0" smtClean="0"/>
          </a:p>
          <a:p>
            <a:r>
              <a:rPr lang="cs-CZ" dirty="0" err="1" smtClean="0"/>
              <a:t>Owen</a:t>
            </a:r>
            <a:endParaRPr lang="cs-CZ" dirty="0" smtClean="0"/>
          </a:p>
          <a:p>
            <a:r>
              <a:rPr lang="cs-CZ" dirty="0" err="1" smtClean="0"/>
              <a:t>Anakin</a:t>
            </a:r>
            <a:endParaRPr lang="cs-CZ" dirty="0" smtClean="0"/>
          </a:p>
          <a:p>
            <a:r>
              <a:rPr lang="cs-CZ" dirty="0" err="1" smtClean="0"/>
              <a:t>Guido</a:t>
            </a:r>
            <a:endParaRPr lang="cs-CZ" dirty="0"/>
          </a:p>
          <a:p>
            <a:endParaRPr lang="cs-CZ" dirty="0"/>
          </a:p>
        </p:txBody>
      </p:sp>
      <p:pic>
        <p:nvPicPr>
          <p:cNvPr id="8194" name="Picture 2" descr="https://fbcdn-sphotos-c-a.akamaihd.net/hphotos-ak-snc7/308016_3911934596664_101354834_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420888"/>
            <a:ext cx="5311445" cy="39835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/>
              <a:t>Who</a:t>
            </a:r>
            <a:r>
              <a:rPr lang="cs-CZ" b="1" dirty="0"/>
              <a:t> </a:t>
            </a:r>
            <a:r>
              <a:rPr lang="cs-CZ" b="1" dirty="0" err="1"/>
              <a:t>captures</a:t>
            </a:r>
            <a:r>
              <a:rPr lang="cs-CZ" b="1" dirty="0"/>
              <a:t> Han </a:t>
            </a:r>
            <a:r>
              <a:rPr lang="cs-CZ" b="1" dirty="0" err="1"/>
              <a:t>Solo</a:t>
            </a:r>
            <a:r>
              <a:rPr lang="cs-CZ" b="1" dirty="0"/>
              <a:t> in </a:t>
            </a:r>
            <a:r>
              <a:rPr lang="cs-CZ" b="1" dirty="0" err="1"/>
              <a:t>The</a:t>
            </a:r>
            <a:r>
              <a:rPr lang="cs-CZ" b="1" dirty="0"/>
              <a:t> Empire </a:t>
            </a:r>
            <a:r>
              <a:rPr lang="cs-CZ" b="1" dirty="0" err="1"/>
              <a:t>Strikes</a:t>
            </a:r>
            <a:r>
              <a:rPr lang="cs-CZ" b="1" dirty="0"/>
              <a:t> </a:t>
            </a:r>
            <a:r>
              <a:rPr lang="cs-CZ" b="1" dirty="0" err="1"/>
              <a:t>Back</a:t>
            </a:r>
            <a:r>
              <a:rPr lang="cs-CZ" b="1" dirty="0"/>
              <a:t>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Jabba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Hut</a:t>
            </a:r>
            <a:endParaRPr lang="cs-CZ" dirty="0" smtClean="0"/>
          </a:p>
          <a:p>
            <a:r>
              <a:rPr lang="cs-CZ" dirty="0" err="1" smtClean="0"/>
              <a:t>Darth</a:t>
            </a:r>
            <a:r>
              <a:rPr lang="cs-CZ" dirty="0" smtClean="0"/>
              <a:t> </a:t>
            </a:r>
            <a:r>
              <a:rPr lang="cs-CZ" dirty="0" err="1" smtClean="0"/>
              <a:t>Vader</a:t>
            </a:r>
            <a:endParaRPr lang="cs-CZ" dirty="0"/>
          </a:p>
          <a:p>
            <a:r>
              <a:rPr lang="cs-CZ" dirty="0" err="1" smtClean="0"/>
              <a:t>Bobba</a:t>
            </a:r>
            <a:r>
              <a:rPr lang="cs-CZ" dirty="0" smtClean="0"/>
              <a:t> </a:t>
            </a:r>
            <a:r>
              <a:rPr lang="cs-CZ" dirty="0" err="1" smtClean="0"/>
              <a:t>Fett</a:t>
            </a:r>
            <a:endParaRPr lang="cs-CZ" dirty="0" smtClean="0"/>
          </a:p>
          <a:p>
            <a:r>
              <a:rPr lang="cs-CZ" dirty="0" smtClean="0"/>
              <a:t>Lando </a:t>
            </a:r>
            <a:r>
              <a:rPr lang="cs-CZ" dirty="0" err="1"/>
              <a:t>Calrisian</a:t>
            </a:r>
            <a:endParaRPr lang="cs-CZ" dirty="0"/>
          </a:p>
          <a:p>
            <a:endParaRPr lang="cs-CZ" dirty="0"/>
          </a:p>
        </p:txBody>
      </p:sp>
      <p:pic>
        <p:nvPicPr>
          <p:cNvPr id="7170" name="Picture 2" descr="https://fbcdn-sphotos-e-a.akamaihd.net/hphotos-ak-ash4/480420_3911933996649_561989890_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2420888"/>
            <a:ext cx="5191431" cy="38935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/>
              <a:t>What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name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gold</a:t>
            </a:r>
            <a:r>
              <a:rPr lang="cs-CZ" b="1" dirty="0"/>
              <a:t> </a:t>
            </a:r>
            <a:r>
              <a:rPr lang="cs-CZ" b="1" dirty="0" err="1"/>
              <a:t>droid</a:t>
            </a:r>
            <a:r>
              <a:rPr lang="cs-CZ" b="1" dirty="0"/>
              <a:t> </a:t>
            </a:r>
            <a:r>
              <a:rPr lang="cs-CZ" b="1" dirty="0" err="1"/>
              <a:t>throughout</a:t>
            </a:r>
            <a:r>
              <a:rPr lang="cs-CZ" b="1" dirty="0"/>
              <a:t> </a:t>
            </a:r>
            <a:r>
              <a:rPr lang="cs-CZ" b="1" dirty="0" err="1"/>
              <a:t>all</a:t>
            </a:r>
            <a:r>
              <a:rPr lang="cs-CZ" b="1" dirty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/>
              <a:t>films</a:t>
            </a:r>
            <a:r>
              <a:rPr lang="cs-CZ" b="1" dirty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R2D2</a:t>
            </a:r>
          </a:p>
          <a:p>
            <a:r>
              <a:rPr lang="cs-CZ" dirty="0" smtClean="0"/>
              <a:t>C3P0</a:t>
            </a:r>
          </a:p>
          <a:p>
            <a:r>
              <a:rPr lang="cs-CZ" dirty="0" smtClean="0"/>
              <a:t>P4D7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6146" name="Picture 2" descr="https://fbcdn-sphotos-a-a.akamaihd.net/hphotos-ak-snc6/254427_3911932796619_970580689_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636912"/>
            <a:ext cx="4927402" cy="36955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/>
              <a:t>What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name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spacecraft</a:t>
            </a:r>
            <a:r>
              <a:rPr lang="cs-CZ" b="1" dirty="0"/>
              <a:t> </a:t>
            </a:r>
            <a:r>
              <a:rPr lang="cs-CZ" b="1" dirty="0" err="1"/>
              <a:t>that</a:t>
            </a:r>
            <a:r>
              <a:rPr lang="cs-CZ" b="1" dirty="0"/>
              <a:t> Han </a:t>
            </a:r>
            <a:r>
              <a:rPr lang="cs-CZ" b="1" dirty="0" err="1"/>
              <a:t>Solo</a:t>
            </a:r>
            <a:r>
              <a:rPr lang="cs-CZ" b="1" dirty="0"/>
              <a:t> </a:t>
            </a:r>
            <a:r>
              <a:rPr lang="cs-CZ" b="1" dirty="0" err="1"/>
              <a:t>flies</a:t>
            </a:r>
            <a:r>
              <a:rPr lang="cs-CZ" b="1" dirty="0"/>
              <a:t>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Death</a:t>
            </a:r>
            <a:r>
              <a:rPr lang="cs-CZ" dirty="0"/>
              <a:t> </a:t>
            </a:r>
            <a:r>
              <a:rPr lang="cs-CZ" dirty="0" smtClean="0"/>
              <a:t>Star</a:t>
            </a:r>
          </a:p>
          <a:p>
            <a:r>
              <a:rPr lang="cs-CZ" dirty="0" smtClean="0"/>
              <a:t>Millenium </a:t>
            </a:r>
            <a:r>
              <a:rPr lang="cs-CZ" dirty="0" err="1" smtClean="0"/>
              <a:t>Falcon</a:t>
            </a:r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Blockade</a:t>
            </a:r>
            <a:r>
              <a:rPr lang="cs-CZ" dirty="0"/>
              <a:t> </a:t>
            </a:r>
            <a:r>
              <a:rPr lang="cs-CZ" dirty="0" err="1" smtClean="0"/>
              <a:t>Runner</a:t>
            </a:r>
            <a:endParaRPr lang="cs-CZ" dirty="0" smtClean="0"/>
          </a:p>
          <a:p>
            <a:r>
              <a:rPr lang="cs-CZ" dirty="0" smtClean="0"/>
              <a:t>X-</a:t>
            </a:r>
            <a:r>
              <a:rPr lang="cs-CZ" dirty="0" err="1" smtClean="0"/>
              <a:t>wing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 descr="https://fbcdn-sphotos-b-a.akamaihd.net/hphotos-ak-snc6/199891_3911932396609_843508037_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465004"/>
            <a:ext cx="4207322" cy="31554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/>
              <a:t>Who</a:t>
            </a:r>
            <a:r>
              <a:rPr lang="cs-CZ" b="1" dirty="0"/>
              <a:t> </a:t>
            </a:r>
            <a:r>
              <a:rPr lang="cs-CZ" b="1" dirty="0" err="1"/>
              <a:t>trains</a:t>
            </a:r>
            <a:r>
              <a:rPr lang="cs-CZ" b="1" dirty="0"/>
              <a:t> </a:t>
            </a:r>
            <a:r>
              <a:rPr lang="cs-CZ" b="1" dirty="0" err="1"/>
              <a:t>Luke</a:t>
            </a:r>
            <a:r>
              <a:rPr lang="cs-CZ" b="1" dirty="0"/>
              <a:t> to </a:t>
            </a:r>
            <a:r>
              <a:rPr lang="cs-CZ" b="1" dirty="0" err="1"/>
              <a:t>become</a:t>
            </a:r>
            <a:r>
              <a:rPr lang="cs-CZ" b="1" dirty="0"/>
              <a:t> a </a:t>
            </a:r>
            <a:r>
              <a:rPr lang="cs-CZ" b="1" dirty="0" err="1"/>
              <a:t>Jedi</a:t>
            </a:r>
            <a:r>
              <a:rPr lang="cs-CZ" b="1" dirty="0"/>
              <a:t>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Obi</a:t>
            </a:r>
            <a:r>
              <a:rPr lang="cs-CZ" dirty="0"/>
              <a:t> </a:t>
            </a:r>
            <a:r>
              <a:rPr lang="cs-CZ" dirty="0" err="1" smtClean="0"/>
              <a:t>Won</a:t>
            </a:r>
            <a:endParaRPr lang="cs-CZ" dirty="0" smtClean="0"/>
          </a:p>
          <a:p>
            <a:r>
              <a:rPr lang="cs-CZ" dirty="0" err="1" smtClean="0"/>
              <a:t>Yoda</a:t>
            </a:r>
            <a:endParaRPr lang="cs-CZ" dirty="0" smtClean="0"/>
          </a:p>
          <a:p>
            <a:r>
              <a:rPr lang="cs-CZ" dirty="0" smtClean="0"/>
              <a:t>Han </a:t>
            </a:r>
            <a:r>
              <a:rPr lang="cs-CZ" dirty="0" err="1" smtClean="0"/>
              <a:t>Solo</a:t>
            </a:r>
            <a:endParaRPr lang="cs-CZ" dirty="0" smtClean="0"/>
          </a:p>
          <a:p>
            <a:r>
              <a:rPr lang="cs-CZ" dirty="0" err="1" smtClean="0"/>
              <a:t>Darth</a:t>
            </a:r>
            <a:r>
              <a:rPr lang="cs-CZ" dirty="0" smtClean="0"/>
              <a:t> </a:t>
            </a:r>
            <a:r>
              <a:rPr lang="cs-CZ" dirty="0" err="1"/>
              <a:t>Vader</a:t>
            </a:r>
            <a:endParaRPr lang="cs-CZ" dirty="0"/>
          </a:p>
          <a:p>
            <a:endParaRPr lang="cs-CZ" dirty="0"/>
          </a:p>
        </p:txBody>
      </p:sp>
      <p:pic>
        <p:nvPicPr>
          <p:cNvPr id="4098" name="Picture 2" descr="https://fbcdn-sphotos-d-a.akamaihd.net/hphotos-ak-ash4/304948_3911930956573_1061089400_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420888"/>
            <a:ext cx="5311445" cy="39835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/>
              <a:t>What</a:t>
            </a:r>
            <a:r>
              <a:rPr lang="cs-CZ" b="1" dirty="0"/>
              <a:t> </a:t>
            </a:r>
            <a:r>
              <a:rPr lang="cs-CZ" b="1" dirty="0" err="1"/>
              <a:t>color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Luke</a:t>
            </a:r>
            <a:r>
              <a:rPr lang="cs-CZ" b="1" dirty="0"/>
              <a:t>'s </a:t>
            </a:r>
            <a:r>
              <a:rPr lang="cs-CZ" b="1" dirty="0" err="1"/>
              <a:t>lightsaber</a:t>
            </a:r>
            <a:r>
              <a:rPr lang="cs-CZ" b="1" dirty="0"/>
              <a:t>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Blue</a:t>
            </a:r>
            <a:endParaRPr lang="cs-CZ" dirty="0" smtClean="0"/>
          </a:p>
          <a:p>
            <a:r>
              <a:rPr lang="cs-CZ" dirty="0" err="1" smtClean="0"/>
              <a:t>Purple</a:t>
            </a:r>
            <a:endParaRPr lang="cs-CZ" dirty="0" smtClean="0"/>
          </a:p>
          <a:p>
            <a:r>
              <a:rPr lang="cs-CZ" dirty="0" err="1" smtClean="0"/>
              <a:t>Red</a:t>
            </a:r>
            <a:endParaRPr lang="cs-CZ" dirty="0" smtClean="0"/>
          </a:p>
          <a:p>
            <a:r>
              <a:rPr lang="cs-CZ" dirty="0" smtClean="0"/>
              <a:t>Green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 descr="https://fbcdn-sphotos-e-a.akamaihd.net/hphotos-ak-snc6/224479_3911930076551_1863671851_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492896"/>
            <a:ext cx="4735381" cy="3551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/>
              <a:t>Which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below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not a feature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Force</a:t>
            </a:r>
            <a:r>
              <a:rPr lang="cs-CZ" b="1" dirty="0"/>
              <a:t>?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Ability</a:t>
            </a:r>
            <a:r>
              <a:rPr lang="cs-CZ" dirty="0"/>
              <a:t> to </a:t>
            </a:r>
            <a:r>
              <a:rPr lang="cs-CZ" dirty="0" err="1"/>
              <a:t>move</a:t>
            </a:r>
            <a:r>
              <a:rPr lang="cs-CZ" dirty="0"/>
              <a:t> </a:t>
            </a:r>
            <a:r>
              <a:rPr lang="cs-CZ" dirty="0" err="1" smtClean="0"/>
              <a:t>objects</a:t>
            </a:r>
            <a:endParaRPr lang="cs-CZ" dirty="0" smtClean="0"/>
          </a:p>
          <a:p>
            <a:r>
              <a:rPr lang="cs-CZ" dirty="0" err="1" smtClean="0"/>
              <a:t>Predicting</a:t>
            </a:r>
            <a:r>
              <a:rPr lang="cs-CZ" dirty="0" smtClean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future</a:t>
            </a:r>
            <a:endParaRPr lang="cs-CZ" dirty="0" smtClean="0"/>
          </a:p>
          <a:p>
            <a:r>
              <a:rPr lang="cs-CZ" dirty="0" err="1" smtClean="0"/>
              <a:t>Mind</a:t>
            </a:r>
            <a:r>
              <a:rPr lang="cs-CZ" dirty="0" smtClean="0"/>
              <a:t> </a:t>
            </a:r>
            <a:r>
              <a:rPr lang="cs-CZ" dirty="0" err="1" smtClean="0"/>
              <a:t>control</a:t>
            </a:r>
            <a:endParaRPr lang="cs-CZ" dirty="0" smtClean="0"/>
          </a:p>
          <a:p>
            <a:r>
              <a:rPr lang="cs-CZ" dirty="0" smtClean="0"/>
              <a:t>Speed</a:t>
            </a:r>
            <a:r>
              <a:rPr lang="cs-CZ" dirty="0"/>
              <a:t>/ </a:t>
            </a:r>
            <a:r>
              <a:rPr lang="cs-CZ" dirty="0" err="1"/>
              <a:t>quick</a:t>
            </a:r>
            <a:r>
              <a:rPr lang="cs-CZ" dirty="0"/>
              <a:t> </a:t>
            </a:r>
            <a:r>
              <a:rPr lang="cs-CZ" dirty="0" err="1"/>
              <a:t>reflexes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 descr="https://fbcdn-sphotos-h-a.akamaihd.net/hphotos-ak-snc6/247939_3911929356533_1341544314_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212976"/>
            <a:ext cx="3895287" cy="29214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ANSWERS: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err="1"/>
              <a:t>What</a:t>
            </a:r>
            <a:r>
              <a:rPr lang="cs-CZ" b="1" dirty="0"/>
              <a:t> planet </a:t>
            </a:r>
            <a:r>
              <a:rPr lang="cs-CZ" b="1" dirty="0" err="1"/>
              <a:t>was</a:t>
            </a:r>
            <a:r>
              <a:rPr lang="cs-CZ" b="1" dirty="0"/>
              <a:t> </a:t>
            </a:r>
            <a:r>
              <a:rPr lang="cs-CZ" b="1" dirty="0" err="1"/>
              <a:t>Princess</a:t>
            </a:r>
            <a:r>
              <a:rPr lang="cs-CZ" b="1" dirty="0"/>
              <a:t> </a:t>
            </a:r>
            <a:r>
              <a:rPr lang="cs-CZ" b="1" dirty="0" err="1"/>
              <a:t>Leia</a:t>
            </a:r>
            <a:r>
              <a:rPr lang="cs-CZ" b="1" dirty="0"/>
              <a:t> </a:t>
            </a:r>
            <a:r>
              <a:rPr lang="cs-CZ" b="1" dirty="0" err="1"/>
              <a:t>from</a:t>
            </a:r>
            <a:r>
              <a:rPr lang="cs-CZ" b="1" dirty="0"/>
              <a:t>?</a:t>
            </a:r>
            <a:r>
              <a:rPr lang="cs-CZ" b="1" u="sng" dirty="0"/>
              <a:t> </a:t>
            </a:r>
            <a:r>
              <a:rPr lang="cs-CZ" b="1" u="sng" dirty="0" err="1"/>
              <a:t>Naboo</a:t>
            </a:r>
            <a:endParaRPr lang="cs-CZ" u="sng" dirty="0"/>
          </a:p>
          <a:p>
            <a:r>
              <a:rPr lang="cs-CZ" b="1" dirty="0" err="1"/>
              <a:t>What</a:t>
            </a:r>
            <a:r>
              <a:rPr lang="cs-CZ" b="1" dirty="0"/>
              <a:t> </a:t>
            </a:r>
            <a:r>
              <a:rPr lang="cs-CZ" b="1" dirty="0" err="1"/>
              <a:t>kind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creature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Chewbacca</a:t>
            </a:r>
            <a:r>
              <a:rPr lang="cs-CZ" b="1" dirty="0"/>
              <a:t>? </a:t>
            </a:r>
            <a:r>
              <a:rPr lang="cs-CZ" b="1" u="sng" dirty="0" err="1"/>
              <a:t>Wookie</a:t>
            </a:r>
            <a:endParaRPr lang="cs-CZ" u="sng" dirty="0"/>
          </a:p>
          <a:p>
            <a:r>
              <a:rPr lang="cs-CZ" b="1" dirty="0" err="1"/>
              <a:t>What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Luke</a:t>
            </a:r>
            <a:r>
              <a:rPr lang="cs-CZ" b="1" dirty="0"/>
              <a:t>'s </a:t>
            </a:r>
            <a:r>
              <a:rPr lang="cs-CZ" b="1" dirty="0" err="1"/>
              <a:t>uncle</a:t>
            </a:r>
            <a:r>
              <a:rPr lang="cs-CZ" b="1" dirty="0"/>
              <a:t>'s </a:t>
            </a:r>
            <a:r>
              <a:rPr lang="cs-CZ" b="1" dirty="0" err="1"/>
              <a:t>name</a:t>
            </a:r>
            <a:r>
              <a:rPr lang="cs-CZ" b="1" dirty="0"/>
              <a:t>? </a:t>
            </a:r>
            <a:r>
              <a:rPr lang="cs-CZ" b="1" u="sng" dirty="0" err="1"/>
              <a:t>Ben</a:t>
            </a:r>
            <a:endParaRPr lang="cs-CZ" u="sng" dirty="0"/>
          </a:p>
          <a:p>
            <a:r>
              <a:rPr lang="cs-CZ" b="1" dirty="0" err="1"/>
              <a:t>Who</a:t>
            </a:r>
            <a:r>
              <a:rPr lang="cs-CZ" b="1" dirty="0"/>
              <a:t> </a:t>
            </a:r>
            <a:r>
              <a:rPr lang="cs-CZ" b="1" dirty="0" err="1"/>
              <a:t>captures</a:t>
            </a:r>
            <a:r>
              <a:rPr lang="cs-CZ" b="1" dirty="0"/>
              <a:t> Han </a:t>
            </a:r>
            <a:r>
              <a:rPr lang="cs-CZ" b="1" dirty="0" err="1"/>
              <a:t>Solo</a:t>
            </a:r>
            <a:r>
              <a:rPr lang="cs-CZ" b="1" dirty="0"/>
              <a:t> in </a:t>
            </a:r>
            <a:r>
              <a:rPr lang="cs-CZ" b="1" dirty="0" err="1"/>
              <a:t>The</a:t>
            </a:r>
            <a:r>
              <a:rPr lang="cs-CZ" b="1" dirty="0"/>
              <a:t> Empire </a:t>
            </a:r>
            <a:r>
              <a:rPr lang="cs-CZ" b="1" dirty="0" err="1"/>
              <a:t>Strikes</a:t>
            </a:r>
            <a:r>
              <a:rPr lang="cs-CZ" b="1" dirty="0"/>
              <a:t> </a:t>
            </a:r>
            <a:r>
              <a:rPr lang="cs-CZ" b="1" dirty="0" err="1"/>
              <a:t>Back</a:t>
            </a:r>
            <a:r>
              <a:rPr lang="cs-CZ" b="1" dirty="0"/>
              <a:t>? </a:t>
            </a:r>
            <a:r>
              <a:rPr lang="cs-CZ" b="1" u="sng" dirty="0" err="1"/>
              <a:t>Darth</a:t>
            </a:r>
            <a:r>
              <a:rPr lang="cs-CZ" b="1" u="sng" dirty="0"/>
              <a:t> </a:t>
            </a:r>
            <a:r>
              <a:rPr lang="cs-CZ" b="1" u="sng" dirty="0" err="1"/>
              <a:t>Vader</a:t>
            </a:r>
            <a:endParaRPr lang="cs-CZ" u="sng" dirty="0"/>
          </a:p>
          <a:p>
            <a:r>
              <a:rPr lang="cs-CZ" b="1" dirty="0" err="1"/>
              <a:t>What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name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gold</a:t>
            </a:r>
            <a:r>
              <a:rPr lang="cs-CZ" b="1" dirty="0"/>
              <a:t> </a:t>
            </a:r>
            <a:r>
              <a:rPr lang="cs-CZ" b="1" dirty="0" err="1"/>
              <a:t>droid</a:t>
            </a:r>
            <a:r>
              <a:rPr lang="cs-CZ" b="1" dirty="0"/>
              <a:t> </a:t>
            </a:r>
            <a:r>
              <a:rPr lang="cs-CZ" b="1" dirty="0" err="1"/>
              <a:t>throughout</a:t>
            </a:r>
            <a:r>
              <a:rPr lang="cs-CZ" b="1" dirty="0"/>
              <a:t> </a:t>
            </a:r>
            <a:r>
              <a:rPr lang="cs-CZ" b="1" dirty="0" err="1"/>
              <a:t>all</a:t>
            </a:r>
            <a:r>
              <a:rPr lang="cs-CZ" b="1" dirty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/>
              <a:t>films</a:t>
            </a:r>
            <a:r>
              <a:rPr lang="cs-CZ" b="1" dirty="0"/>
              <a:t>? </a:t>
            </a:r>
            <a:r>
              <a:rPr lang="cs-CZ" b="1" u="sng" dirty="0"/>
              <a:t>C3PO</a:t>
            </a:r>
            <a:endParaRPr lang="cs-CZ" u="sng" dirty="0"/>
          </a:p>
          <a:p>
            <a:r>
              <a:rPr lang="cs-CZ" b="1" dirty="0" err="1"/>
              <a:t>What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name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spacecraft</a:t>
            </a:r>
            <a:r>
              <a:rPr lang="cs-CZ" b="1" dirty="0"/>
              <a:t> </a:t>
            </a:r>
            <a:r>
              <a:rPr lang="cs-CZ" b="1" dirty="0" err="1"/>
              <a:t>that</a:t>
            </a:r>
            <a:r>
              <a:rPr lang="cs-CZ" b="1" dirty="0"/>
              <a:t> Han </a:t>
            </a:r>
            <a:r>
              <a:rPr lang="cs-CZ" b="1" dirty="0" err="1"/>
              <a:t>Solo</a:t>
            </a:r>
            <a:r>
              <a:rPr lang="cs-CZ" b="1" dirty="0"/>
              <a:t> </a:t>
            </a:r>
            <a:r>
              <a:rPr lang="cs-CZ" b="1" dirty="0" err="1"/>
              <a:t>flies</a:t>
            </a:r>
            <a:r>
              <a:rPr lang="cs-CZ" b="1" dirty="0"/>
              <a:t>? </a:t>
            </a:r>
            <a:r>
              <a:rPr lang="cs-CZ" b="1" u="sng" dirty="0"/>
              <a:t>Millenium </a:t>
            </a:r>
            <a:r>
              <a:rPr lang="cs-CZ" b="1" u="sng" dirty="0" err="1"/>
              <a:t>Falcon</a:t>
            </a:r>
            <a:endParaRPr lang="cs-CZ" u="sng" dirty="0"/>
          </a:p>
          <a:p>
            <a:r>
              <a:rPr lang="cs-CZ" b="1" dirty="0" err="1"/>
              <a:t>Who</a:t>
            </a:r>
            <a:r>
              <a:rPr lang="cs-CZ" b="1" dirty="0"/>
              <a:t> </a:t>
            </a:r>
            <a:r>
              <a:rPr lang="cs-CZ" b="1" dirty="0" err="1"/>
              <a:t>trains</a:t>
            </a:r>
            <a:r>
              <a:rPr lang="cs-CZ" b="1" dirty="0"/>
              <a:t> </a:t>
            </a:r>
            <a:r>
              <a:rPr lang="cs-CZ" b="1" dirty="0" err="1"/>
              <a:t>Luke</a:t>
            </a:r>
            <a:r>
              <a:rPr lang="cs-CZ" b="1" dirty="0"/>
              <a:t> to </a:t>
            </a:r>
            <a:r>
              <a:rPr lang="cs-CZ" b="1" dirty="0" err="1"/>
              <a:t>become</a:t>
            </a:r>
            <a:r>
              <a:rPr lang="cs-CZ" b="1" dirty="0"/>
              <a:t> a </a:t>
            </a:r>
            <a:r>
              <a:rPr lang="cs-CZ" b="1" dirty="0" err="1"/>
              <a:t>Jedi</a:t>
            </a:r>
            <a:r>
              <a:rPr lang="cs-CZ" b="1" dirty="0"/>
              <a:t>? </a:t>
            </a:r>
            <a:r>
              <a:rPr lang="cs-CZ" b="1" u="sng" dirty="0" err="1"/>
              <a:t>Yoda</a:t>
            </a:r>
            <a:endParaRPr lang="cs-CZ" u="sng" dirty="0"/>
          </a:p>
          <a:p>
            <a:r>
              <a:rPr lang="cs-CZ" b="1" dirty="0" err="1"/>
              <a:t>What</a:t>
            </a:r>
            <a:r>
              <a:rPr lang="cs-CZ" b="1" dirty="0"/>
              <a:t> </a:t>
            </a:r>
            <a:r>
              <a:rPr lang="cs-CZ" b="1" dirty="0" err="1"/>
              <a:t>color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Luke</a:t>
            </a:r>
            <a:r>
              <a:rPr lang="cs-CZ" b="1" dirty="0"/>
              <a:t>'s </a:t>
            </a:r>
            <a:r>
              <a:rPr lang="cs-CZ" b="1" dirty="0" err="1"/>
              <a:t>lightsaber</a:t>
            </a:r>
            <a:r>
              <a:rPr lang="cs-CZ" b="1" dirty="0"/>
              <a:t>? </a:t>
            </a:r>
            <a:r>
              <a:rPr lang="cs-CZ" b="1" u="sng" dirty="0" err="1"/>
              <a:t>Blue</a:t>
            </a:r>
            <a:endParaRPr lang="cs-CZ" u="sng" dirty="0"/>
          </a:p>
          <a:p>
            <a:r>
              <a:rPr lang="cs-CZ" b="1" dirty="0" err="1"/>
              <a:t>Which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below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not a feature </a:t>
            </a:r>
            <a:r>
              <a:rPr lang="cs-CZ" b="1" dirty="0" err="1"/>
              <a:t>of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Force</a:t>
            </a:r>
            <a:r>
              <a:rPr lang="cs-CZ" b="1" dirty="0"/>
              <a:t>? </a:t>
            </a:r>
            <a:r>
              <a:rPr lang="cs-CZ" b="1" u="sng" dirty="0" err="1"/>
              <a:t>Predicting</a:t>
            </a:r>
            <a:r>
              <a:rPr lang="cs-CZ" b="1" u="sng" dirty="0"/>
              <a:t> </a:t>
            </a:r>
            <a:r>
              <a:rPr lang="cs-CZ" b="1" u="sng" dirty="0" err="1"/>
              <a:t>the</a:t>
            </a:r>
            <a:r>
              <a:rPr lang="cs-CZ" b="1" u="sng" dirty="0"/>
              <a:t> </a:t>
            </a:r>
            <a:r>
              <a:rPr lang="cs-CZ" b="1" u="sng" dirty="0" err="1" smtClean="0"/>
              <a:t>future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 započetím práce prosím připravte přehled slovní zásoby, pokud není studentům dostatečně známá.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Každou otázku můžete doplnit dalšími otázkami a ujistit se tak o dostatečném porozumění slovní zásobě i větám.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Kvíz je určen i k mezipředmětové výuce, je možné jej použít i při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CLILové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formě vyučování.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Sady MS Office</a:t>
            </a:r>
          </a:p>
          <a:p>
            <a:r>
              <a:rPr lang="cs-CZ" dirty="0" smtClean="0"/>
              <a:t>a</a:t>
            </a:r>
            <a:r>
              <a:rPr lang="cs-CZ" dirty="0" smtClean="0"/>
              <a:t>rchiv autora</a:t>
            </a:r>
          </a:p>
          <a:p>
            <a:r>
              <a:rPr lang="cs-CZ" dirty="0" err="1" smtClean="0"/>
              <a:t>Wikipedia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384</TotalTime>
  <Words>393</Words>
  <Application>Microsoft Office PowerPoint</Application>
  <PresentationFormat>Předvádění na obrazovce (4:3)</PresentationFormat>
  <Paragraphs>85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STAR WARS KNOWLEDGE QUIZ</vt:lpstr>
      <vt:lpstr>What planet was Princess Leia from? </vt:lpstr>
      <vt:lpstr>What kind of creature is Chewbacca? </vt:lpstr>
      <vt:lpstr>What is Luke's uncle's name? </vt:lpstr>
      <vt:lpstr>Who captures Han Solo in The Empire Strikes Back? </vt:lpstr>
      <vt:lpstr>What is the name of the gold droid throughout all the films?</vt:lpstr>
      <vt:lpstr>What is the name of the spacecraft that Han Solo flies? </vt:lpstr>
      <vt:lpstr>Who trains Luke to become a Jedi? </vt:lpstr>
      <vt:lpstr>What color is Luke's lightsaber? </vt:lpstr>
      <vt:lpstr>Which of the below is not a feature of The Force? </vt:lpstr>
      <vt:lpstr>ANSWERS:</vt:lpstr>
      <vt:lpstr>Snímek 13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 WARS KNOWLEDGE QUIZ</dc:title>
  <dc:creator>Tamara</dc:creator>
  <cp:lastModifiedBy>Tamara</cp:lastModifiedBy>
  <cp:revision>2</cp:revision>
  <dcterms:created xsi:type="dcterms:W3CDTF">2013-01-26T11:12:58Z</dcterms:created>
  <dcterms:modified xsi:type="dcterms:W3CDTF">2013-01-27T21:48:08Z</dcterms:modified>
</cp:coreProperties>
</file>