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2" r:id="rId4"/>
    <p:sldId id="257" r:id="rId5"/>
    <p:sldId id="258" r:id="rId6"/>
    <p:sldId id="259" r:id="rId7"/>
    <p:sldId id="260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5102"/>
    <a:srgbClr val="FF9D00"/>
    <a:srgbClr val="FF6702"/>
    <a:srgbClr val="FF3305"/>
    <a:srgbClr val="CF3E00"/>
    <a:srgbClr val="236F7A"/>
    <a:srgbClr val="EEB42D"/>
    <a:srgbClr val="57066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00" autoAdjust="0"/>
  </p:normalViewPr>
  <p:slideViewPr>
    <p:cSldViewPr>
      <p:cViewPr varScale="1">
        <p:scale>
          <a:sx n="50" d="100"/>
          <a:sy n="50" d="100"/>
        </p:scale>
        <p:origin x="-1282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2286000"/>
            <a:ext cx="7467600" cy="1371600"/>
          </a:xfrm>
        </p:spPr>
        <p:txBody>
          <a:bodyPr/>
          <a:lstStyle>
            <a:lvl1pPr algn="r">
              <a:lnSpc>
                <a:spcPct val="80000"/>
              </a:lnSpc>
              <a:defRPr sz="39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67000" y="4038600"/>
            <a:ext cx="5410200" cy="1066800"/>
          </a:xfrm>
        </p:spPr>
        <p:txBody>
          <a:bodyPr/>
          <a:lstStyle>
            <a:lvl1pPr marL="0" indent="0" algn="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228600" y="61722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2362200" y="6172200"/>
            <a:ext cx="43434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010400" y="61722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79123E7-C075-4F73-9EC2-2A464F3E54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B7C3A0-5447-42AC-8AF6-CE860B0140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6DCB81-411E-4158-8C20-C1326946C5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524000"/>
            <a:ext cx="36957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524000"/>
            <a:ext cx="36957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578CCF-2F87-4A5B-8DC3-29F3EA5E286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D937BB-5E13-43DF-8F01-12117CB639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DA134B-DFD8-4415-BFD8-2767225724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D77E87-4A2F-4AF2-A0E7-4DA10CF55B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D1D1CC-A206-4F41-B55D-41A8547C02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5F3AA-F283-4B18-9798-DFF2BC49A0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220525-9129-4F1E-BED1-F1227E7AB4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19850" y="304800"/>
            <a:ext cx="188595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304800"/>
            <a:ext cx="550545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0F00F4-8C8D-4D68-B748-891189146F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304800"/>
            <a:ext cx="7543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nadpisů předlohy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524000"/>
            <a:ext cx="75438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90800" y="6096000"/>
            <a:ext cx="129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9624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4200" y="6096000"/>
            <a:ext cx="129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7AB3B61F-C38B-428D-A898-8C2FF7EEC061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animal_homes&amp;QNum=2&amp;QAns=2" TargetMode="External"/><Relationship Id="rId2" Type="http://schemas.openxmlformats.org/officeDocument/2006/relationships/hyperlink" Target="http://www.pitara.com/activities/quiz/online.asp?QName=animal_homes&amp;QNum=2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animal_homes&amp;QNum=2&amp;QAns=4" TargetMode="External"/><Relationship Id="rId4" Type="http://schemas.openxmlformats.org/officeDocument/2006/relationships/hyperlink" Target="http://www.pitara.com/activities/quiz/online.asp?QName=animal_homes&amp;QNum=2&amp;QAns=3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animal_homes&amp;QNum=4&amp;QAns=2" TargetMode="External"/><Relationship Id="rId2" Type="http://schemas.openxmlformats.org/officeDocument/2006/relationships/hyperlink" Target="http://www.pitara.com/activities/quiz/online.asp?QName=animal_homes&amp;QNum=4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animal_homes&amp;QNum=4&amp;QAns=4" TargetMode="External"/><Relationship Id="rId4" Type="http://schemas.openxmlformats.org/officeDocument/2006/relationships/hyperlink" Target="http://www.pitara.com/activities/quiz/online.asp?QName=animal_homes&amp;QNum=4&amp;QAns=3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animal_homes&amp;QNum=5&amp;QAns=2" TargetMode="External"/><Relationship Id="rId2" Type="http://schemas.openxmlformats.org/officeDocument/2006/relationships/hyperlink" Target="http://www.pitara.com/activities/quiz/online.asp?QName=animal_homes&amp;QNum=5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animal_homes&amp;QNum=5&amp;QAns=4" TargetMode="External"/><Relationship Id="rId4" Type="http://schemas.openxmlformats.org/officeDocument/2006/relationships/hyperlink" Target="http://www.pitara.com/activities/quiz/online.asp?QName=animal_homes&amp;QNum=5&amp;QAns=3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ara.com/activities/quiz/online.asp?QName=animal_homes&amp;QNum=8&amp;QAns=2" TargetMode="External"/><Relationship Id="rId2" Type="http://schemas.openxmlformats.org/officeDocument/2006/relationships/hyperlink" Target="http://www.pitara.com/activities/quiz/online.asp?QName=animal_homes&amp;QNum=8&amp;QAn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itara.com/activities/quiz/online.asp?QName=animal_homes&amp;QNum=8&amp;QAns=4" TargetMode="External"/><Relationship Id="rId4" Type="http://schemas.openxmlformats.org/officeDocument/2006/relationships/hyperlink" Target="http://www.pitara.com/activities/quiz/online.asp?QName=animal_homes&amp;QNum=8&amp;QAns=3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Where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 do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animals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 live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animal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homes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Animals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home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, live,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animals</a:t>
            </a:r>
            <a:r>
              <a:rPr lang="cs-CZ" dirty="0" smtClean="0"/>
              <a:t> live? </a:t>
            </a:r>
            <a:r>
              <a:rPr lang="cs-CZ" dirty="0" err="1" smtClean="0"/>
              <a:t>quiz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´ </a:t>
            </a:r>
            <a:r>
              <a:rPr lang="cs-CZ" dirty="0" err="1" smtClean="0"/>
              <a:t>homes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shelters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52736"/>
            <a:ext cx="75438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animal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would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you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house in a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hutch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3717032"/>
            <a:ext cx="7543800" cy="2302768"/>
          </a:xfrm>
        </p:spPr>
        <p:txBody>
          <a:bodyPr/>
          <a:lstStyle/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Fox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Beaver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Rabbit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Owl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96752"/>
            <a:ext cx="75438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They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are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housed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in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stables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.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Who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are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they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3789040"/>
            <a:ext cx="7543800" cy="2230760"/>
          </a:xfrm>
        </p:spPr>
        <p:txBody>
          <a:bodyPr/>
          <a:lstStyle/>
          <a:p>
            <a:r>
              <a:rPr lang="cs-CZ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Dogs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Pigs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Horses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484784"/>
            <a:ext cx="75438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If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you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make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kennel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home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then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who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are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you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planning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to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get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3717032"/>
            <a:ext cx="7543800" cy="2302768"/>
          </a:xfrm>
        </p:spPr>
        <p:txBody>
          <a:bodyPr/>
          <a:lstStyle/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Turtle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Dog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Deer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Parrot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268760"/>
            <a:ext cx="7543800" cy="1143000"/>
          </a:xfrm>
        </p:spPr>
        <p:txBody>
          <a:bodyPr/>
          <a:lstStyle/>
          <a:p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 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If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you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visit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aviary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do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you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expect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to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see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3789040"/>
            <a:ext cx="7543800" cy="2230760"/>
          </a:xfrm>
        </p:spPr>
        <p:txBody>
          <a:bodyPr/>
          <a:lstStyle/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Fish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Snakes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Bees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Birds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5438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animal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lives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in a den?</a:t>
            </a: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3717032"/>
            <a:ext cx="7543800" cy="2302768"/>
          </a:xfrm>
        </p:spPr>
        <p:txBody>
          <a:bodyPr/>
          <a:lstStyle/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Kangaroo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Giraffe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Rhinoceros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Lion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Which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animal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would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house in a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hutch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Rabbit</a:t>
            </a:r>
            <a:endParaRPr lang="cs-CZ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are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housed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stables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Who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are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horses</a:t>
            </a:r>
            <a:endParaRPr lang="cs-CZ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make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kennel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at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home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then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who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are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planning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to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get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A dog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visit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aviary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do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expect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to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birds</a:t>
            </a:r>
            <a:endParaRPr lang="cs-CZ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Which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animal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lives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 a den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A lion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s motivem modrozelené jeskyně">
  <a:themeElements>
    <a:clrScheme name="Výchozí návrh 11">
      <a:dk1>
        <a:srgbClr val="005A58"/>
      </a:dk1>
      <a:lt1>
        <a:srgbClr val="FFFFFF"/>
      </a:lt1>
      <a:dk2>
        <a:srgbClr val="33CCCC"/>
      </a:dk2>
      <a:lt2>
        <a:srgbClr val="FFFF99"/>
      </a:lt2>
      <a:accent1>
        <a:srgbClr val="006462"/>
      </a:accent1>
      <a:accent2>
        <a:srgbClr val="6D6FC7"/>
      </a:accent2>
      <a:accent3>
        <a:srgbClr val="ADE2E2"/>
      </a:accent3>
      <a:accent4>
        <a:srgbClr val="DADADA"/>
      </a:accent4>
      <a:accent5>
        <a:srgbClr val="AAB8B7"/>
      </a:accent5>
      <a:accent6>
        <a:srgbClr val="6264B4"/>
      </a:accent6>
      <a:hlink>
        <a:srgbClr val="00FFFF"/>
      </a:hlink>
      <a:folHlink>
        <a:srgbClr val="00FF00"/>
      </a:folHlink>
    </a:clrScheme>
    <a:fontScheme name="Výchozí návrh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DCEBE6"/>
        </a:dk1>
        <a:lt1>
          <a:srgbClr val="FFFFFF"/>
        </a:lt1>
        <a:dk2>
          <a:srgbClr val="000000"/>
        </a:dk2>
        <a:lt2>
          <a:srgbClr val="333333"/>
        </a:lt2>
        <a:accent1>
          <a:srgbClr val="3374A1"/>
        </a:accent1>
        <a:accent2>
          <a:srgbClr val="3B2E8A"/>
        </a:accent2>
        <a:accent3>
          <a:srgbClr val="FFFFFF"/>
        </a:accent3>
        <a:accent4>
          <a:srgbClr val="BCC9C4"/>
        </a:accent4>
        <a:accent5>
          <a:srgbClr val="ADBCCD"/>
        </a:accent5>
        <a:accent6>
          <a:srgbClr val="35297D"/>
        </a:accent6>
        <a:hlink>
          <a:srgbClr val="00FFF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3E3E5C"/>
        </a:dk1>
        <a:lt1>
          <a:srgbClr val="FFFFFF"/>
        </a:lt1>
        <a:dk2>
          <a:srgbClr val="B9B9D7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D9D9E8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CCCC99"/>
        </a:dk1>
        <a:lt1>
          <a:srgbClr val="FFFFCC"/>
        </a:lt1>
        <a:dk2>
          <a:srgbClr val="DFD293"/>
        </a:dk2>
        <a:lt2>
          <a:srgbClr val="5C1F00"/>
        </a:lt2>
        <a:accent1>
          <a:srgbClr val="78783C"/>
        </a:accent1>
        <a:accent2>
          <a:srgbClr val="FFFFCC"/>
        </a:accent2>
        <a:accent3>
          <a:srgbClr val="FFFFE2"/>
        </a:accent3>
        <a:accent4>
          <a:srgbClr val="AEAE82"/>
        </a:accent4>
        <a:accent5>
          <a:srgbClr val="BEBEAF"/>
        </a:accent5>
        <a:accent6>
          <a:srgbClr val="E7E7B9"/>
        </a:accent6>
        <a:hlink>
          <a:srgbClr val="990000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2D2015"/>
        </a:dk1>
        <a:lt1>
          <a:srgbClr val="D2D2D2"/>
        </a:lt1>
        <a:dk2>
          <a:srgbClr val="CCCCA5"/>
        </a:dk2>
        <a:lt2>
          <a:srgbClr val="DFC08D"/>
        </a:lt2>
        <a:accent1>
          <a:srgbClr val="666666"/>
        </a:accent1>
        <a:accent2>
          <a:srgbClr val="0066FF"/>
        </a:accent2>
        <a:accent3>
          <a:srgbClr val="E2E2CF"/>
        </a:accent3>
        <a:accent4>
          <a:srgbClr val="B3B3B3"/>
        </a:accent4>
        <a:accent5>
          <a:srgbClr val="B8B8B8"/>
        </a:accent5>
        <a:accent6>
          <a:srgbClr val="005CE7"/>
        </a:accent6>
        <a:hlink>
          <a:srgbClr val="66CCFF"/>
        </a:hlink>
        <a:folHlink>
          <a:srgbClr val="FAF0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2D2015"/>
        </a:dk1>
        <a:lt1>
          <a:srgbClr val="D2D2D2"/>
        </a:lt1>
        <a:dk2>
          <a:srgbClr val="73CDFF"/>
        </a:dk2>
        <a:lt2>
          <a:srgbClr val="DFC08D"/>
        </a:lt2>
        <a:accent1>
          <a:srgbClr val="666666"/>
        </a:accent1>
        <a:accent2>
          <a:srgbClr val="0066FF"/>
        </a:accent2>
        <a:accent3>
          <a:srgbClr val="BCE3FF"/>
        </a:accent3>
        <a:accent4>
          <a:srgbClr val="B3B3B3"/>
        </a:accent4>
        <a:accent5>
          <a:srgbClr val="B8B8B8"/>
        </a:accent5>
        <a:accent6>
          <a:srgbClr val="005CE7"/>
        </a:accent6>
        <a:hlink>
          <a:srgbClr val="66CCFF"/>
        </a:hlink>
        <a:folHlink>
          <a:srgbClr val="FAF0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005A58"/>
        </a:dk1>
        <a:lt1>
          <a:srgbClr val="FFFFFF"/>
        </a:lt1>
        <a:dk2>
          <a:srgbClr val="33CCCC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DE2E2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003366"/>
        </a:dk1>
        <a:lt1>
          <a:srgbClr val="FFFFFF"/>
        </a:lt1>
        <a:dk2>
          <a:srgbClr val="0000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B8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motivem modrozelené jeskyně</Template>
  <TotalTime>76</TotalTime>
  <Words>267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návrhu s motivem modrozelené jeskyně</vt:lpstr>
      <vt:lpstr>Snímek 1</vt:lpstr>
      <vt:lpstr>Where do animals live? quiz</vt:lpstr>
      <vt:lpstr>Which animal would you house in a hutch? </vt:lpstr>
      <vt:lpstr>They are housed in stables. Who are they? </vt:lpstr>
      <vt:lpstr>If you make a kennel at home then who are you planning to get? </vt:lpstr>
      <vt:lpstr> If you visit an aviary, what do you expect to see? </vt:lpstr>
      <vt:lpstr>Which animal lives in a den? </vt:lpstr>
      <vt:lpstr>ANSWERS: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do animals live? quiz</dc:title>
  <dc:creator>Tamara</dc:creator>
  <cp:lastModifiedBy>Tamara</cp:lastModifiedBy>
  <cp:revision>3</cp:revision>
  <dcterms:created xsi:type="dcterms:W3CDTF">2013-01-27T14:45:12Z</dcterms:created>
  <dcterms:modified xsi:type="dcterms:W3CDTF">2013-01-27T21:55:37Z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TC010721211029</vt:lpwstr>
  </property>
</Properties>
</file>