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291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1/27/2013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World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of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Art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quiz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art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Art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culture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painters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art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smart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art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847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Which painter, famous for his Blue Period, painted Woman in an Armchair?</a:t>
            </a:r>
            <a:br>
              <a:rPr lang="en-US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376304"/>
          </a:xfrm>
        </p:spPr>
        <p:txBody>
          <a:bodyPr/>
          <a:lstStyle/>
          <a:p>
            <a:pPr fontAlgn="base"/>
            <a:r>
              <a:rPr lang="cs-CZ" dirty="0" err="1" smtClean="0"/>
              <a:t>Braque</a:t>
            </a:r>
            <a:r>
              <a:rPr lang="cs-CZ" dirty="0" smtClean="0"/>
              <a:t>.</a:t>
            </a:r>
          </a:p>
          <a:p>
            <a:pPr fontAlgn="base"/>
            <a:r>
              <a:rPr lang="cs-CZ" dirty="0" err="1" smtClean="0"/>
              <a:t>Matisse</a:t>
            </a:r>
            <a:r>
              <a:rPr lang="cs-CZ" dirty="0" smtClean="0"/>
              <a:t>.</a:t>
            </a:r>
          </a:p>
          <a:p>
            <a:pPr fontAlgn="base"/>
            <a:r>
              <a:rPr lang="cs-CZ" dirty="0" err="1" smtClean="0"/>
              <a:t>Cezanne</a:t>
            </a:r>
            <a:endParaRPr lang="cs-CZ" dirty="0" smtClean="0"/>
          </a:p>
          <a:p>
            <a:pPr fontAlgn="base"/>
            <a:r>
              <a:rPr lang="cs-CZ" dirty="0" smtClean="0"/>
              <a:t>Picasso.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3407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painted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impressionist</a:t>
            </a:r>
            <a:r>
              <a:rPr lang="cs-CZ" dirty="0" smtClean="0"/>
              <a:t> </a:t>
            </a:r>
            <a:r>
              <a:rPr lang="cs-CZ" dirty="0" err="1" smtClean="0"/>
              <a:t>painting</a:t>
            </a:r>
            <a:r>
              <a:rPr lang="cs-CZ" dirty="0" smtClean="0"/>
              <a:t> </a:t>
            </a:r>
            <a:r>
              <a:rPr lang="en-US" b="0" i="1" dirty="0" smtClean="0"/>
              <a:t>A Sunday Afternoon on the Island of La Grande </a:t>
            </a:r>
            <a:r>
              <a:rPr lang="en-US" b="0" i="1" dirty="0" err="1" smtClean="0"/>
              <a:t>Jatte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645024"/>
            <a:ext cx="8229600" cy="2664336"/>
          </a:xfrm>
        </p:spPr>
        <p:txBody>
          <a:bodyPr/>
          <a:lstStyle/>
          <a:p>
            <a:pPr fontAlgn="base"/>
            <a:r>
              <a:rPr lang="cs-CZ" dirty="0" err="1" smtClean="0"/>
              <a:t>Claude</a:t>
            </a:r>
            <a:r>
              <a:rPr lang="cs-CZ" dirty="0" smtClean="0"/>
              <a:t> Monet.</a:t>
            </a:r>
          </a:p>
          <a:p>
            <a:pPr fontAlgn="base"/>
            <a:r>
              <a:rPr lang="cs-CZ" dirty="0" err="1" smtClean="0"/>
              <a:t>Edouard</a:t>
            </a:r>
            <a:r>
              <a:rPr lang="cs-CZ" dirty="0" smtClean="0"/>
              <a:t> Manet.</a:t>
            </a:r>
          </a:p>
          <a:p>
            <a:pPr fontAlgn="base"/>
            <a:r>
              <a:rPr lang="cs-CZ" dirty="0" err="1" smtClean="0"/>
              <a:t>Georges</a:t>
            </a:r>
            <a:r>
              <a:rPr lang="cs-CZ" dirty="0" smtClean="0"/>
              <a:t> </a:t>
            </a:r>
            <a:r>
              <a:rPr lang="cs-CZ" dirty="0" err="1" smtClean="0"/>
              <a:t>Seurat</a:t>
            </a:r>
            <a:r>
              <a:rPr lang="cs-CZ" dirty="0" smtClean="0"/>
              <a:t>.</a:t>
            </a:r>
          </a:p>
          <a:p>
            <a:pPr fontAlgn="base"/>
            <a:r>
              <a:rPr lang="cs-CZ" dirty="0" err="1" smtClean="0"/>
              <a:t>Henri</a:t>
            </a:r>
            <a:r>
              <a:rPr lang="cs-CZ" dirty="0" smtClean="0"/>
              <a:t> </a:t>
            </a:r>
            <a:r>
              <a:rPr lang="cs-CZ" dirty="0" err="1" smtClean="0"/>
              <a:t>Matisse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47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painted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Scream</a:t>
            </a:r>
            <a:r>
              <a:rPr lang="cs-CZ" dirty="0" smtClean="0"/>
              <a:t>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376304"/>
          </a:xfrm>
        </p:spPr>
        <p:txBody>
          <a:bodyPr/>
          <a:lstStyle/>
          <a:p>
            <a:pPr fontAlgn="base"/>
            <a:r>
              <a:rPr lang="en-US" dirty="0" err="1" smtClean="0"/>
              <a:t>Edvard</a:t>
            </a:r>
            <a:r>
              <a:rPr lang="en-US" dirty="0" smtClean="0"/>
              <a:t> Munch.</a:t>
            </a:r>
          </a:p>
          <a:p>
            <a:pPr fontAlgn="base"/>
            <a:r>
              <a:rPr lang="en-US" dirty="0" smtClean="0"/>
              <a:t>Andy Warhol.</a:t>
            </a:r>
          </a:p>
          <a:p>
            <a:pPr fontAlgn="base"/>
            <a:r>
              <a:rPr lang="en-US" dirty="0" smtClean="0"/>
              <a:t>Mona Lisa.</a:t>
            </a:r>
          </a:p>
          <a:p>
            <a:pPr fontAlgn="base"/>
            <a:r>
              <a:rPr lang="en-US" dirty="0" smtClean="0"/>
              <a:t>Jackson Pollack.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0" dirty="0" smtClean="0"/>
              <a:t>Who created the famous sculptures The Thinker and The Kiss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376304"/>
          </a:xfrm>
        </p:spPr>
        <p:txBody>
          <a:bodyPr/>
          <a:lstStyle/>
          <a:p>
            <a:r>
              <a:rPr lang="cs-CZ" dirty="0" smtClean="0"/>
              <a:t>Auguste Rodin </a:t>
            </a:r>
          </a:p>
          <a:p>
            <a:r>
              <a:rPr lang="cs-CZ" dirty="0" err="1" smtClean="0"/>
              <a:t>Salvator</a:t>
            </a:r>
            <a:r>
              <a:rPr lang="cs-CZ" dirty="0" smtClean="0"/>
              <a:t> </a:t>
            </a:r>
            <a:r>
              <a:rPr lang="cs-CZ" dirty="0" err="1" smtClean="0"/>
              <a:t>Dalí</a:t>
            </a:r>
            <a:endParaRPr lang="cs-CZ" dirty="0" smtClean="0"/>
          </a:p>
          <a:p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</a:t>
            </a:r>
          </a:p>
          <a:p>
            <a:r>
              <a:rPr lang="cs-CZ" dirty="0" err="1" smtClean="0"/>
              <a:t>Alphonse</a:t>
            </a:r>
            <a:r>
              <a:rPr lang="cs-CZ" dirty="0" smtClean="0"/>
              <a:t> </a:t>
            </a:r>
            <a:r>
              <a:rPr lang="cs-CZ" dirty="0" err="1" smtClean="0"/>
              <a:t>Legros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r>
              <a:rPr lang="cs-CZ" dirty="0" smtClean="0"/>
              <a:t> </a:t>
            </a:r>
            <a:r>
              <a:rPr lang="cs-CZ" dirty="0" err="1" smtClean="0"/>
              <a:t>painting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376304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Museum</a:t>
            </a:r>
            <a:endParaRPr lang="cs-CZ" dirty="0"/>
          </a:p>
          <a:p>
            <a:r>
              <a:rPr lang="cs-CZ" dirty="0" smtClean="0"/>
              <a:t>Louvre</a:t>
            </a:r>
          </a:p>
          <a:p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endParaRPr lang="cs-CZ" dirty="0" smtClean="0"/>
          </a:p>
          <a:p>
            <a:r>
              <a:rPr lang="cs-CZ" dirty="0" err="1" smtClean="0"/>
              <a:t>Tate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US" b="0" dirty="0" smtClean="0"/>
              <a:t>Who, from the following choices, was an impressionist?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448312"/>
          </a:xfrm>
        </p:spPr>
        <p:txBody>
          <a:bodyPr/>
          <a:lstStyle/>
          <a:p>
            <a:r>
              <a:rPr lang="cs-CZ" dirty="0" err="1" smtClean="0"/>
              <a:t>Salvator</a:t>
            </a:r>
            <a:r>
              <a:rPr lang="cs-CZ" dirty="0" smtClean="0"/>
              <a:t> </a:t>
            </a:r>
            <a:r>
              <a:rPr lang="cs-CZ" dirty="0" err="1" smtClean="0"/>
              <a:t>Dalí</a:t>
            </a:r>
            <a:endParaRPr lang="cs-CZ" dirty="0" smtClean="0"/>
          </a:p>
          <a:p>
            <a:r>
              <a:rPr lang="cs-CZ" dirty="0" err="1" smtClean="0"/>
              <a:t>Claude</a:t>
            </a:r>
            <a:r>
              <a:rPr lang="cs-CZ" dirty="0" smtClean="0"/>
              <a:t> Monet</a:t>
            </a:r>
          </a:p>
          <a:p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</a:t>
            </a:r>
          </a:p>
          <a:p>
            <a:r>
              <a:rPr lang="cs-CZ" dirty="0" smtClean="0"/>
              <a:t>Vincent van </a:t>
            </a:r>
            <a:r>
              <a:rPr lang="cs-CZ" dirty="0" err="1" smtClean="0"/>
              <a:t>Gogh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0" dirty="0" smtClean="0"/>
              <a:t>What was the first country to move into the Renaissance era?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232288"/>
          </a:xfrm>
        </p:spPr>
        <p:txBody>
          <a:bodyPr/>
          <a:lstStyle/>
          <a:p>
            <a:r>
              <a:rPr lang="cs-CZ" dirty="0" smtClean="0"/>
              <a:t>France</a:t>
            </a:r>
          </a:p>
          <a:p>
            <a:r>
              <a:rPr lang="cs-CZ" dirty="0" err="1" smtClean="0"/>
              <a:t>Spain</a:t>
            </a:r>
            <a:endParaRPr lang="cs-CZ" dirty="0" smtClean="0"/>
          </a:p>
          <a:p>
            <a:r>
              <a:rPr lang="cs-CZ" dirty="0" smtClean="0"/>
              <a:t>Italy</a:t>
            </a:r>
          </a:p>
          <a:p>
            <a:r>
              <a:rPr lang="cs-CZ" dirty="0" err="1" smtClean="0"/>
              <a:t>Holland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ANSWERS: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Which </a:t>
            </a:r>
            <a:r>
              <a:rPr lang="en-US" dirty="0" smtClean="0"/>
              <a:t>painter</a:t>
            </a:r>
            <a:r>
              <a:rPr lang="cs-CZ" dirty="0" smtClean="0"/>
              <a:t> </a:t>
            </a:r>
            <a:r>
              <a:rPr lang="en-US" dirty="0" smtClean="0"/>
              <a:t>painted</a:t>
            </a:r>
            <a:r>
              <a:rPr lang="en-US" dirty="0" smtClean="0"/>
              <a:t> Woman in an Armchair</a:t>
            </a:r>
            <a:r>
              <a:rPr lang="en-US" dirty="0" smtClean="0"/>
              <a:t>?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Picasso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painted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impressionist</a:t>
            </a:r>
            <a:r>
              <a:rPr lang="cs-CZ" dirty="0" smtClean="0"/>
              <a:t> </a:t>
            </a:r>
            <a:r>
              <a:rPr lang="cs-CZ" dirty="0" err="1" smtClean="0"/>
              <a:t>painting</a:t>
            </a:r>
            <a:r>
              <a:rPr lang="cs-CZ" dirty="0" smtClean="0"/>
              <a:t> </a:t>
            </a:r>
            <a:r>
              <a:rPr lang="en-US" i="1" dirty="0" smtClean="0"/>
              <a:t>A Sunday Afternoon on the Island of La Grande </a:t>
            </a:r>
            <a:r>
              <a:rPr lang="en-US" i="1" dirty="0" err="1" smtClean="0"/>
              <a:t>Jatte</a:t>
            </a:r>
            <a:r>
              <a:rPr lang="cs-CZ" i="1" dirty="0" smtClean="0"/>
              <a:t>? </a:t>
            </a:r>
            <a:r>
              <a:rPr lang="cs-CZ" dirty="0" err="1" smtClean="0">
                <a:solidFill>
                  <a:srgbClr val="FF0000"/>
                </a:solidFill>
              </a:rPr>
              <a:t>Georges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Seurat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i="1" dirty="0" smtClean="0"/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painted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Scream</a:t>
            </a:r>
            <a:r>
              <a:rPr lang="cs-CZ" dirty="0" smtClean="0"/>
              <a:t>? </a:t>
            </a:r>
            <a:r>
              <a:rPr lang="en-US" dirty="0" err="1" smtClean="0">
                <a:solidFill>
                  <a:srgbClr val="FF0000"/>
                </a:solidFill>
              </a:rPr>
              <a:t>Edvard</a:t>
            </a:r>
            <a:r>
              <a:rPr lang="en-US" dirty="0" smtClean="0">
                <a:solidFill>
                  <a:srgbClr val="FF0000"/>
                </a:solidFill>
              </a:rPr>
              <a:t> Munch</a:t>
            </a:r>
            <a:r>
              <a:rPr lang="en-US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  <a:p>
            <a:r>
              <a:rPr lang="en-US" dirty="0" smtClean="0"/>
              <a:t>Who created the famous sculptures The Thinker and The </a:t>
            </a:r>
            <a:r>
              <a:rPr lang="en-US" dirty="0" smtClean="0"/>
              <a:t>Kiss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FF0000"/>
                </a:solidFill>
              </a:rPr>
              <a:t>Auguste Rodin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r>
              <a:rPr lang="cs-CZ" dirty="0" smtClean="0"/>
              <a:t> </a:t>
            </a:r>
            <a:r>
              <a:rPr lang="cs-CZ" dirty="0" err="1" smtClean="0"/>
              <a:t>painting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FF0000"/>
                </a:solidFill>
              </a:rPr>
              <a:t>Louvre</a:t>
            </a:r>
            <a:r>
              <a:rPr lang="cs-CZ" dirty="0" smtClean="0"/>
              <a:t> </a:t>
            </a:r>
          </a:p>
          <a:p>
            <a:r>
              <a:rPr lang="en-US" dirty="0" smtClean="0"/>
              <a:t>Who, from the following choices, was an impressionist</a:t>
            </a:r>
            <a:r>
              <a:rPr lang="en-US" dirty="0" smtClean="0"/>
              <a:t>?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Claude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Monet </a:t>
            </a:r>
          </a:p>
          <a:p>
            <a:r>
              <a:rPr lang="en-US" dirty="0" smtClean="0"/>
              <a:t>What was the first country to move into the Renaissance era</a:t>
            </a:r>
            <a:r>
              <a:rPr lang="en-US" dirty="0" smtClean="0"/>
              <a:t>?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Italy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r>
              <a:rPr lang="cs-CZ" dirty="0" err="1" smtClean="0"/>
              <a:t>Wikipedia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136</TotalTime>
  <Words>295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Apex</vt:lpstr>
      <vt:lpstr>Snímek 1</vt:lpstr>
      <vt:lpstr>World of art quiz</vt:lpstr>
      <vt:lpstr>Which painter, famous for his Blue Period, painted Woman in an Armchair? </vt:lpstr>
      <vt:lpstr>Who painted the famous impressionist painting A Sunday Afternoon on the Island of La Grande Jatte</vt:lpstr>
      <vt:lpstr>Who painted The Scream? </vt:lpstr>
      <vt:lpstr>Who created the famous sculptures The Thinker and The Kiss</vt:lpstr>
      <vt:lpstr>Where can you find the famous Mona Lisa painting?</vt:lpstr>
      <vt:lpstr>Who, from the following choices, was an impressionist?</vt:lpstr>
      <vt:lpstr>What was the first country to move into the Renaissance era?</vt:lpstr>
      <vt:lpstr>ANSWERS:</vt:lpstr>
      <vt:lpstr>Snímek 11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World of art quiz</dc:title>
  <dc:creator>Tamara</dc:creator>
  <cp:lastModifiedBy>Tamara</cp:lastModifiedBy>
  <cp:revision>2</cp:revision>
  <dcterms:created xsi:type="dcterms:W3CDTF">2013-01-26T20:43:22Z</dcterms:created>
  <dcterms:modified xsi:type="dcterms:W3CDTF">2013-01-27T22:31:13Z</dcterms:modified>
</cp:coreProperties>
</file>