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4600"/>
  </p:normalViewPr>
  <p:slideViewPr>
    <p:cSldViewPr>
      <p:cViewPr varScale="1">
        <p:scale>
          <a:sx n="49" d="100"/>
          <a:sy n="49" d="100"/>
        </p:scale>
        <p:origin x="-1291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3711BC7-191D-4B5B-86A7-5B877CBB6CB9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82CDE2-9AB8-482F-8111-1D56ABC248DD}" type="slidenum">
              <a:rPr lang="cs-CZ"/>
              <a:pPr/>
              <a:t>2</a:t>
            </a:fld>
            <a:endParaRPr lang="cs-CZ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92557E4-3C57-4F05-8E61-B3B145454DB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71367C-D8A5-4C73-8EF2-ACBF17B5AB4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E4D0B3-1384-4D31-888D-36273585D8F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31BA5F-37DB-47E6-BD17-362A8FD5D4D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7B3D33-CDE0-4917-9441-5CB231E6D66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091FAF-FEA6-4DE8-A361-F3335B0FCA0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6F9C70-F877-4A13-B32B-238F7B72B9A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F23272-2B81-486B-BC58-DB3DD4CC38A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9E9BAD-4732-409C-B6EB-2096A7C36E4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7694C7-068A-46C7-99D5-412BD8DF79B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62A92-2944-4406-B747-7E15DF4EF34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30AB2-A245-4A1E-BBD7-E43F7304AA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97C1A-5788-4F45-8207-590785DB0B31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D3E637-6103-42D6-8EC8-BDD039DCBF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66A29-B4BC-4847-BDEE-369158B72D27}" type="datetimeFigureOut">
              <a:rPr lang="cs-CZ"/>
              <a:pPr>
                <a:defRPr/>
              </a:pPr>
              <a:t>27.1.2013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F74AF5C5-5C1E-4B0D-87F8-9DE2DBA40994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89731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Literature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quiz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Bc. Tamara Divišová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knowledge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quiz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-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literature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Elementary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+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10.12.2012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Literature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books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writes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quiz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  <a:cs typeface="Arial" charset="0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World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literature</a:t>
            </a:r>
            <a:r>
              <a:rPr lang="cs-CZ" dirty="0" smtClean="0"/>
              <a:t> </a:t>
            </a:r>
            <a:r>
              <a:rPr lang="cs-CZ" dirty="0" err="1" smtClean="0"/>
              <a:t>knowledge</a:t>
            </a:r>
            <a:r>
              <a:rPr lang="cs-CZ" dirty="0" smtClean="0"/>
              <a:t> </a:t>
            </a:r>
            <a:r>
              <a:rPr lang="cs-CZ" dirty="0" err="1" smtClean="0"/>
              <a:t>quiz</a:t>
            </a:r>
            <a:endParaRPr lang="cs-CZ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 a lot? </a:t>
            </a:r>
            <a:r>
              <a:rPr lang="cs-CZ" dirty="0" err="1" smtClean="0"/>
              <a:t>Then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quiz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!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988840"/>
            <a:ext cx="7086600" cy="731838"/>
          </a:xfrm>
        </p:spPr>
        <p:txBody>
          <a:bodyPr/>
          <a:lstStyle/>
          <a:p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Who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in 1450 </a:t>
            </a:r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invented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movable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type, </a:t>
            </a:r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thus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revolutionising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printing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? </a:t>
            </a:r>
            <a:b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79525" y="3861048"/>
            <a:ext cx="5257800" cy="2265115"/>
          </a:xfrm>
        </p:spPr>
        <p:txBody>
          <a:bodyPr/>
          <a:lstStyle/>
          <a:p>
            <a:r>
              <a:rPr lang="cs-CZ" sz="20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Johannes</a:t>
            </a:r>
            <a:r>
              <a:rPr lang="cs-CZ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Gutenberg</a:t>
            </a:r>
            <a:endParaRPr lang="cs-CZ" sz="20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sz="2000" b="1" dirty="0" smtClean="0"/>
              <a:t>Charles Darwin</a:t>
            </a:r>
          </a:p>
          <a:p>
            <a:r>
              <a:rPr lang="cs-CZ" sz="2000" b="1" dirty="0" err="1" smtClean="0"/>
              <a:t>Johann</a:t>
            </a:r>
            <a:r>
              <a:rPr lang="cs-CZ" sz="2000" b="1" dirty="0" smtClean="0"/>
              <a:t> Sebastian </a:t>
            </a:r>
            <a:r>
              <a:rPr lang="cs-CZ" sz="2000" b="1" dirty="0" err="1" smtClean="0"/>
              <a:t>Bach</a:t>
            </a:r>
            <a:endParaRPr lang="cs-CZ" sz="2000" b="1" dirty="0" smtClean="0"/>
          </a:p>
          <a:p>
            <a:r>
              <a:rPr lang="cs-CZ" sz="2000" b="1" dirty="0" err="1" smtClean="0"/>
              <a:t>Johannes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Blatternberg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1484784"/>
            <a:ext cx="7086600" cy="731838"/>
          </a:xfrm>
        </p:spPr>
        <p:txBody>
          <a:bodyPr/>
          <a:lstStyle/>
          <a:p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Which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pioneering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American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poet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and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story-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teller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wrote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Fall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of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House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of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Usher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79525" y="3861048"/>
            <a:ext cx="5257800" cy="2265115"/>
          </a:xfrm>
        </p:spPr>
        <p:txBody>
          <a:bodyPr/>
          <a:lstStyle/>
          <a:p>
            <a:r>
              <a:rPr lang="cs-CZ" b="1" dirty="0" err="1" smtClean="0"/>
              <a:t>Mark</a:t>
            </a:r>
            <a:r>
              <a:rPr lang="cs-CZ" b="1" dirty="0" smtClean="0"/>
              <a:t> </a:t>
            </a:r>
            <a:r>
              <a:rPr lang="cs-CZ" b="1" dirty="0" err="1" smtClean="0"/>
              <a:t>Twain</a:t>
            </a:r>
            <a:endParaRPr lang="cs-CZ" b="1" dirty="0" smtClean="0"/>
          </a:p>
          <a:p>
            <a:r>
              <a:rPr lang="cs-CZ" b="1" dirty="0" err="1" smtClean="0"/>
              <a:t>Francis</a:t>
            </a:r>
            <a:r>
              <a:rPr lang="cs-CZ" b="1" dirty="0" smtClean="0"/>
              <a:t> S. </a:t>
            </a:r>
            <a:r>
              <a:rPr lang="cs-CZ" b="1" dirty="0" err="1" smtClean="0"/>
              <a:t>Fitzgerald</a:t>
            </a:r>
            <a:endParaRPr lang="cs-CZ" b="1" dirty="0" smtClean="0"/>
          </a:p>
          <a:p>
            <a:r>
              <a:rPr lang="cs-CZ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Walt</a:t>
            </a:r>
            <a:r>
              <a:rPr lang="cs-CZ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Whitman</a:t>
            </a:r>
            <a:endParaRPr lang="cs-CZ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Edgar Allen </a:t>
            </a:r>
            <a:r>
              <a:rPr lang="cs-CZ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Poe</a:t>
            </a:r>
            <a:r>
              <a:rPr lang="cs-CZ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cs-CZ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1556792"/>
            <a:ext cx="7086600" cy="731838"/>
          </a:xfrm>
        </p:spPr>
        <p:txBody>
          <a:bodyPr/>
          <a:lstStyle/>
          <a:p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What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were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respective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family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names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of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Shakespeare's Romeo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and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Juliet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? 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79525" y="3861048"/>
            <a:ext cx="5257800" cy="2265115"/>
          </a:xfrm>
        </p:spPr>
        <p:txBody>
          <a:bodyPr/>
          <a:lstStyle/>
          <a:p>
            <a:r>
              <a:rPr lang="cs-CZ" b="1" dirty="0" err="1" smtClean="0"/>
              <a:t>Blacks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Whites</a:t>
            </a:r>
            <a:endParaRPr lang="cs-CZ" b="1" dirty="0" smtClean="0"/>
          </a:p>
          <a:p>
            <a:r>
              <a:rPr lang="cs-CZ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Montague</a:t>
            </a:r>
            <a:r>
              <a:rPr lang="cs-CZ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</a:t>
            </a:r>
            <a:r>
              <a:rPr lang="cs-CZ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Capulet</a:t>
            </a:r>
            <a:endParaRPr lang="cs-CZ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b="1" dirty="0" err="1" smtClean="0"/>
              <a:t>Monrague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Cabinet</a:t>
            </a:r>
            <a:endParaRPr lang="cs-CZ" b="1" dirty="0" smtClean="0"/>
          </a:p>
          <a:p>
            <a:r>
              <a:rPr lang="cs-CZ" b="1" dirty="0" err="1" smtClean="0"/>
              <a:t>Cabaret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Magnific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1556792"/>
            <a:ext cx="7086600" cy="731838"/>
          </a:xfrm>
        </p:spPr>
        <p:txBody>
          <a:bodyPr/>
          <a:lstStyle/>
          <a:p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Who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wrote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plays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Three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Sisters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and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Cherry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Orchard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? 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79525" y="3861048"/>
            <a:ext cx="5257800" cy="2265115"/>
          </a:xfrm>
        </p:spPr>
        <p:txBody>
          <a:bodyPr/>
          <a:lstStyle/>
          <a:p>
            <a:r>
              <a:rPr lang="cs-CZ" b="1" dirty="0" smtClean="0"/>
              <a:t>A. S. </a:t>
            </a:r>
            <a:r>
              <a:rPr lang="cs-CZ" b="1" dirty="0" err="1" smtClean="0"/>
              <a:t>Puschkin</a:t>
            </a:r>
            <a:endParaRPr lang="cs-CZ" b="1" dirty="0" smtClean="0"/>
          </a:p>
          <a:p>
            <a:r>
              <a:rPr lang="cs-CZ" b="1" dirty="0" smtClean="0"/>
              <a:t>L.N. Tolstoj</a:t>
            </a:r>
          </a:p>
          <a:p>
            <a:r>
              <a:rPr lang="cs-CZ" b="1" dirty="0" smtClean="0"/>
              <a:t>A.P.</a:t>
            </a:r>
            <a:r>
              <a:rPr lang="cs-CZ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Chekhov</a:t>
            </a:r>
            <a:r>
              <a:rPr lang="cs-CZ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cs-CZ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b="1" dirty="0" smtClean="0"/>
              <a:t>B. </a:t>
            </a:r>
            <a:r>
              <a:rPr lang="cs-CZ" b="1" dirty="0" err="1" smtClean="0"/>
              <a:t>Pasternak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1484784"/>
            <a:ext cx="7086600" cy="731838"/>
          </a:xfrm>
        </p:spPr>
        <p:txBody>
          <a:bodyPr/>
          <a:lstStyle/>
          <a:p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Which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of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following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did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Charles Dickens NOT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write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79525" y="3861048"/>
            <a:ext cx="5257800" cy="2265115"/>
          </a:xfrm>
        </p:spPr>
        <p:txBody>
          <a:bodyPr/>
          <a:lstStyle/>
          <a:p>
            <a:r>
              <a:rPr lang="cs-CZ" b="1" dirty="0" smtClean="0"/>
              <a:t>Anna </a:t>
            </a:r>
            <a:r>
              <a:rPr lang="cs-CZ" b="1" dirty="0" err="1" smtClean="0"/>
              <a:t>Karenina</a:t>
            </a:r>
            <a:endParaRPr lang="cs-CZ" b="1" dirty="0" smtClean="0"/>
          </a:p>
          <a:p>
            <a:r>
              <a:rPr lang="cs-CZ" b="1" dirty="0" smtClean="0"/>
              <a:t>Oliver Twist </a:t>
            </a:r>
          </a:p>
          <a:p>
            <a:r>
              <a:rPr lang="cs-CZ" b="1" dirty="0" smtClean="0"/>
              <a:t>David </a:t>
            </a:r>
            <a:r>
              <a:rPr lang="cs-CZ" b="1" dirty="0" err="1" smtClean="0"/>
              <a:t>Copperfield</a:t>
            </a:r>
            <a:endParaRPr lang="cs-CZ" b="1" dirty="0" smtClean="0"/>
          </a:p>
          <a:p>
            <a:r>
              <a:rPr lang="cs-CZ" b="1" dirty="0" err="1" smtClean="0"/>
              <a:t>Little</a:t>
            </a:r>
            <a:r>
              <a:rPr lang="cs-CZ" b="1" dirty="0" smtClean="0"/>
              <a:t> </a:t>
            </a:r>
            <a:r>
              <a:rPr lang="cs-CZ" b="1" dirty="0" err="1" smtClean="0"/>
              <a:t>Dorrit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628800"/>
            <a:ext cx="7086600" cy="731838"/>
          </a:xfrm>
        </p:spPr>
        <p:txBody>
          <a:bodyPr/>
          <a:lstStyle/>
          <a:p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Who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is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all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-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time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best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-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selling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fiction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writer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in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world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whose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78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crime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novels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have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sold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estimated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2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billion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copies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79525" y="3933056"/>
            <a:ext cx="5257800" cy="2193107"/>
          </a:xfrm>
        </p:spPr>
        <p:txBody>
          <a:bodyPr/>
          <a:lstStyle/>
          <a:p>
            <a:r>
              <a:rPr lang="cs-CZ" b="1" dirty="0" smtClean="0"/>
              <a:t>Charles Dickens</a:t>
            </a:r>
          </a:p>
          <a:p>
            <a:r>
              <a:rPr lang="cs-CZ" b="1" dirty="0" smtClean="0"/>
              <a:t>J.K. </a:t>
            </a:r>
            <a:r>
              <a:rPr lang="cs-CZ" b="1" dirty="0" err="1" smtClean="0"/>
              <a:t>Rowling</a:t>
            </a:r>
            <a:endParaRPr lang="cs-CZ" b="1" dirty="0" smtClean="0"/>
          </a:p>
          <a:p>
            <a:r>
              <a:rPr lang="cs-CZ" b="1" dirty="0" err="1" smtClean="0"/>
              <a:t>Agatha</a:t>
            </a:r>
            <a:r>
              <a:rPr lang="cs-CZ" b="1" dirty="0" smtClean="0"/>
              <a:t> </a:t>
            </a:r>
            <a:r>
              <a:rPr lang="cs-CZ" b="1" dirty="0" err="1" smtClean="0"/>
              <a:t>Christie</a:t>
            </a:r>
            <a:endParaRPr lang="cs-CZ" b="1" dirty="0" smtClean="0"/>
          </a:p>
          <a:p>
            <a:r>
              <a:rPr lang="cs-CZ" b="1" dirty="0" err="1" smtClean="0"/>
              <a:t>Stephen</a:t>
            </a:r>
            <a:r>
              <a:rPr lang="cs-CZ" b="1" dirty="0" smtClean="0"/>
              <a:t> King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1772816"/>
            <a:ext cx="7086600" cy="731838"/>
          </a:xfrm>
        </p:spPr>
        <p:txBody>
          <a:bodyPr/>
          <a:lstStyle/>
          <a:p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Which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famous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literary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character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's </a:t>
            </a:r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parents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were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killed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by Lord </a:t>
            </a:r>
            <a:r>
              <a:rPr lang="cs-CZ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Voldemort</a:t>
            </a:r>
            <a:r>
              <a:rPr lang="cs-CZ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79525" y="3933056"/>
            <a:ext cx="5257800" cy="2193107"/>
          </a:xfrm>
        </p:spPr>
        <p:txBody>
          <a:bodyPr/>
          <a:lstStyle/>
          <a:p>
            <a:r>
              <a:rPr lang="cs-CZ" b="1" dirty="0" smtClean="0"/>
              <a:t>David </a:t>
            </a:r>
            <a:r>
              <a:rPr lang="cs-CZ" b="1" dirty="0" err="1" smtClean="0"/>
              <a:t>Copperfield</a:t>
            </a:r>
            <a:endParaRPr lang="cs-CZ" b="1" dirty="0" smtClean="0"/>
          </a:p>
          <a:p>
            <a:r>
              <a:rPr lang="cs-CZ" b="1" dirty="0" err="1" smtClean="0"/>
              <a:t>Harry</a:t>
            </a:r>
            <a:r>
              <a:rPr lang="cs-CZ" b="1" dirty="0" smtClean="0"/>
              <a:t> </a:t>
            </a:r>
            <a:r>
              <a:rPr lang="cs-CZ" b="1" dirty="0" err="1" smtClean="0"/>
              <a:t>Potter</a:t>
            </a:r>
            <a:endParaRPr lang="cs-CZ" b="1" dirty="0" smtClean="0"/>
          </a:p>
          <a:p>
            <a:r>
              <a:rPr lang="cs-CZ" b="1" dirty="0" err="1" smtClean="0"/>
              <a:t>Mowgli</a:t>
            </a:r>
            <a:endParaRPr lang="cs-CZ" b="1" dirty="0" smtClean="0"/>
          </a:p>
          <a:p>
            <a:r>
              <a:rPr lang="cs-CZ" b="1" dirty="0" smtClean="0"/>
              <a:t>Oliver Twist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ANSWERS: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00200"/>
            <a:ext cx="8064895" cy="4525963"/>
          </a:xfrm>
        </p:spPr>
        <p:txBody>
          <a:bodyPr/>
          <a:lstStyle/>
          <a:p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Who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1450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invented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movable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type,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thus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revolutionising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printing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 </a:t>
            </a: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Johannes</a:t>
            </a:r>
            <a:r>
              <a:rPr lang="cs-CZ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Gutenberg</a:t>
            </a:r>
            <a:endParaRPr lang="cs-CZ"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Which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pioneering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American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poet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story-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teller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wrote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Fall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House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Usher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 </a:t>
            </a: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Edgar </a:t>
            </a:r>
            <a:r>
              <a:rPr lang="cs-CZ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Allen </a:t>
            </a: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were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respective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family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names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Shakespeare's Romeo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Juliet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 </a:t>
            </a: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Montague</a:t>
            </a:r>
            <a:r>
              <a:rPr lang="cs-CZ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</a:t>
            </a:r>
            <a:r>
              <a:rPr lang="cs-CZ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Capulet</a:t>
            </a:r>
            <a:endParaRPr lang="cs-CZ"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Who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wrote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plays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Three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Sisters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Cherry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Orchard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 </a:t>
            </a:r>
            <a:r>
              <a:rPr lang="cs-CZ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Anton </a:t>
            </a: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Pavlovich</a:t>
            </a:r>
            <a:r>
              <a:rPr lang="cs-CZ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Chekhov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Which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of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following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did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Charles Dickens NOT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write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 </a:t>
            </a:r>
            <a:r>
              <a:rPr lang="cs-CZ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Anna </a:t>
            </a: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Karenina</a:t>
            </a:r>
            <a:endParaRPr lang="cs-CZ" sz="1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Who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time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best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selling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fiction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writer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world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whose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78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crime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novels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have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sold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estimated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2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billion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copies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</a:t>
            </a:r>
            <a:b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Agatha</a:t>
            </a:r>
            <a:r>
              <a:rPr lang="cs-CZ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Christie</a:t>
            </a:r>
            <a:endParaRPr lang="cs-CZ" sz="1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Which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famous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literary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character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's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parents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were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killed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by Lord </a:t>
            </a:r>
            <a:r>
              <a:rPr lang="cs-CZ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Voldemort</a:t>
            </a:r>
            <a:r>
              <a:rPr lang="cs-CZ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 </a:t>
            </a: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Harry</a:t>
            </a:r>
            <a:r>
              <a:rPr lang="cs-CZ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cs-CZ" sz="18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Potter</a:t>
            </a:r>
            <a:endParaRPr lang="cs-CZ" sz="1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6" name="Rectangle 3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graphicFrame>
        <p:nvGraphicFramePr>
          <p:cNvPr id="22573" name="Group 45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229600" cy="387985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14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Před započetím práce prosím připravte přehled slovní zásoby, pokud není studentům dostatečně známá.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Každou otázku můžete doplnit dalšími otázkami a ujistit se tak o dostatečném porozumění slovní zásobě i větám.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Kvíz je určen i k mezipředmětové výuce, je možné jej použít i při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CLILové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formě vyučování.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Sady MS Office</a:t>
            </a:r>
          </a:p>
          <a:p>
            <a:r>
              <a:rPr lang="cs-CZ" dirty="0" smtClean="0"/>
              <a:t>a</a:t>
            </a:r>
            <a:r>
              <a:rPr lang="cs-CZ" dirty="0" smtClean="0"/>
              <a:t>rchiv autora</a:t>
            </a:r>
          </a:p>
          <a:p>
            <a:r>
              <a:rPr lang="cs-CZ" dirty="0" err="1" smtClean="0"/>
              <a:t>Wikipedia</a:t>
            </a: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ck of books design templat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tiv sady Office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Stack of books design template</Template>
  <TotalTime>21</TotalTime>
  <Words>337</Words>
  <Application>Microsoft Office PowerPoint</Application>
  <PresentationFormat>Předvádění na obrazovce (4:3)</PresentationFormat>
  <Paragraphs>75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Stack of books design template</vt:lpstr>
      <vt:lpstr>Snímek 1</vt:lpstr>
      <vt:lpstr>World of literature knowledge quiz</vt:lpstr>
      <vt:lpstr>Who in 1450 invented movable type, thus revolutionising printing?  </vt:lpstr>
      <vt:lpstr>Which pioneering American poet and story-teller wrote The Fall of the House of Usher?</vt:lpstr>
      <vt:lpstr>What were the respective family names of Shakespeare's Romeo and Juliet? </vt:lpstr>
      <vt:lpstr>Who wrote the plays Three Sisters, and The Cherry Orchard? </vt:lpstr>
      <vt:lpstr>Which of the following did Charles Dickens NOT write?</vt:lpstr>
      <vt:lpstr>Who is the all-time best-selling fiction writer in the world, whose 78 crime novels have sold an estimated 2 billion copies?</vt:lpstr>
      <vt:lpstr>Which famous literary character's parents were killed by Lord Voldemort?</vt:lpstr>
      <vt:lpstr>ANSWERS:</vt:lpstr>
      <vt:lpstr>Snímek 11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of literature knowledge quiz</dc:title>
  <dc:creator>Tamara</dc:creator>
  <cp:lastModifiedBy>Tamara</cp:lastModifiedBy>
  <cp:revision>2</cp:revision>
  <dcterms:created xsi:type="dcterms:W3CDTF">2013-01-27T16:02:20Z</dcterms:created>
  <dcterms:modified xsi:type="dcterms:W3CDTF">2013-01-27T22:33:25Z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TC011594401029</vt:lpwstr>
  </property>
</Properties>
</file>