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9"/>
  </p:notesMasterIdLst>
  <p:sldIdLst>
    <p:sldId id="262" r:id="rId3"/>
    <p:sldId id="260" r:id="rId4"/>
    <p:sldId id="259" r:id="rId5"/>
    <p:sldId id="256" r:id="rId6"/>
    <p:sldId id="257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8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VY_32_INOVACE_09_Na horách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Na horách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B0782F-ADC4-4D17-8E69-FF40221AAB1F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9B394AC-5D27-4BDB-965F-FDFC9B443639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BA3B238-2717-4B17-819C-E3D6FBC158AC}" type="presOf" srcId="{EBC41103-E2E5-4D48-9B4B-425520D3D098}" destId="{F969C235-9271-4D34-B740-D627A121CAD0}" srcOrd="1" destOrd="0" presId="urn:microsoft.com/office/officeart/2005/8/layout/target3"/>
    <dgm:cxn modelId="{A01B6EC6-F513-4ADE-BF75-8E7613DBC2E1}" type="presOf" srcId="{445C7998-7549-48B0-BD68-D4F0167F02E5}" destId="{BC35EE03-4121-4EF9-923D-7CB6D30D358D}" srcOrd="0" destOrd="0" presId="urn:microsoft.com/office/officeart/2005/8/layout/target3"/>
    <dgm:cxn modelId="{2E3B948E-5AA2-4F77-80C4-D88ADC927D42}" type="presOf" srcId="{FBBFC3EA-9D9D-4F3A-BEA6-9C2C0E46BF20}" destId="{643EA938-EDE0-4533-ACCC-D2BD6F3A527C}" srcOrd="0" destOrd="0" presId="urn:microsoft.com/office/officeart/2005/8/layout/target3"/>
    <dgm:cxn modelId="{CA1F1604-98E1-4C81-B461-280A190DA5F2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AE981EF-D953-48ED-BC5B-DEBA261C2E2E}" type="presOf" srcId="{019433A1-1324-4DE1-9E6F-32B851095F74}" destId="{A3817367-F2BC-482F-8832-FA00B51DCCF3}" srcOrd="0" destOrd="0" presId="urn:microsoft.com/office/officeart/2005/8/layout/target3"/>
    <dgm:cxn modelId="{0E5FD489-1F16-42A8-BD05-D05B936F6F1E}" type="presOf" srcId="{EBC41103-E2E5-4D48-9B4B-425520D3D098}" destId="{50C2F88D-8688-44C2-A854-691F34009D3B}" srcOrd="0" destOrd="0" presId="urn:microsoft.com/office/officeart/2005/8/layout/target3"/>
    <dgm:cxn modelId="{CA12A054-4B59-4AF3-86F7-09B62145C35B}" type="presOf" srcId="{445C7998-7549-48B0-BD68-D4F0167F02E5}" destId="{4D19AB04-24FA-40C2-B203-52AE3D15E171}" srcOrd="1" destOrd="0" presId="urn:microsoft.com/office/officeart/2005/8/layout/target3"/>
    <dgm:cxn modelId="{C5BA458F-A681-4D32-BD6B-13AC44786DA3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C4F35E-48DE-4CCB-984B-AFD2277EB446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B2B5C5C-DDB0-4A9B-A451-0447150D8D6B}" type="presOf" srcId="{FBBFC3EA-9D9D-4F3A-BEA6-9C2C0E46BF20}" destId="{832BF48F-0145-4429-9E02-8FCA946CCE9E}" srcOrd="1" destOrd="0" presId="urn:microsoft.com/office/officeart/2005/8/layout/target3"/>
    <dgm:cxn modelId="{666E1345-A674-4C1D-A995-11BF29065B28}" type="presOf" srcId="{39F8B381-5807-488E-AC22-73DD4140ED4A}" destId="{71045F8C-00FA-488E-A7BD-E2E6753D979D}" srcOrd="0" destOrd="0" presId="urn:microsoft.com/office/officeart/2005/8/layout/target3"/>
    <dgm:cxn modelId="{A08838BA-6F80-46F7-A056-415E52A18413}" type="presParOf" srcId="{71045F8C-00FA-488E-A7BD-E2E6753D979D}" destId="{3577EC6B-C980-4F34-8C69-4365E7B8FC8C}" srcOrd="0" destOrd="0" presId="urn:microsoft.com/office/officeart/2005/8/layout/target3"/>
    <dgm:cxn modelId="{E6735F1A-7290-4430-A057-3901217FDD5E}" type="presParOf" srcId="{71045F8C-00FA-488E-A7BD-E2E6753D979D}" destId="{6940EB87-DC1D-4BC3-9408-9AC2E1FFC039}" srcOrd="1" destOrd="0" presId="urn:microsoft.com/office/officeart/2005/8/layout/target3"/>
    <dgm:cxn modelId="{64ED7ACA-DD6E-4F5C-9012-23250580BC2E}" type="presParOf" srcId="{71045F8C-00FA-488E-A7BD-E2E6753D979D}" destId="{BC35EE03-4121-4EF9-923D-7CB6D30D358D}" srcOrd="2" destOrd="0" presId="urn:microsoft.com/office/officeart/2005/8/layout/target3"/>
    <dgm:cxn modelId="{7C5F963F-23CE-4501-A05A-6BDBC505F5B6}" type="presParOf" srcId="{71045F8C-00FA-488E-A7BD-E2E6753D979D}" destId="{C95EEA27-3CBF-4645-A92D-9D8AF5C1CBFC}" srcOrd="3" destOrd="0" presId="urn:microsoft.com/office/officeart/2005/8/layout/target3"/>
    <dgm:cxn modelId="{47818D94-B7A2-4161-AD40-FBF53D687A9C}" type="presParOf" srcId="{71045F8C-00FA-488E-A7BD-E2E6753D979D}" destId="{851BB866-B6AE-4566-893F-4C635BA974FC}" srcOrd="4" destOrd="0" presId="urn:microsoft.com/office/officeart/2005/8/layout/target3"/>
    <dgm:cxn modelId="{81A54796-9DA1-45EE-8A4F-2F8D0D2FA1FA}" type="presParOf" srcId="{71045F8C-00FA-488E-A7BD-E2E6753D979D}" destId="{643EA938-EDE0-4533-ACCC-D2BD6F3A527C}" srcOrd="5" destOrd="0" presId="urn:microsoft.com/office/officeart/2005/8/layout/target3"/>
    <dgm:cxn modelId="{DA1A3AEF-806A-44A8-AF19-C3262856A8DC}" type="presParOf" srcId="{71045F8C-00FA-488E-A7BD-E2E6753D979D}" destId="{92F31B18-D66D-4CC7-89B9-378928DE877D}" srcOrd="6" destOrd="0" presId="urn:microsoft.com/office/officeart/2005/8/layout/target3"/>
    <dgm:cxn modelId="{89F6A9BD-3210-4403-90D1-1928D3C04DC9}" type="presParOf" srcId="{71045F8C-00FA-488E-A7BD-E2E6753D979D}" destId="{902074E1-B931-4618-97F1-FADBE82E9C3C}" srcOrd="7" destOrd="0" presId="urn:microsoft.com/office/officeart/2005/8/layout/target3"/>
    <dgm:cxn modelId="{238FC5E9-1462-4D5E-9B05-FBFB7AD97A7F}" type="presParOf" srcId="{71045F8C-00FA-488E-A7BD-E2E6753D979D}" destId="{A3817367-F2BC-482F-8832-FA00B51DCCF3}" srcOrd="8" destOrd="0" presId="urn:microsoft.com/office/officeart/2005/8/layout/target3"/>
    <dgm:cxn modelId="{5708C6C1-31FE-4D7D-A41D-8018AB2A0DB6}" type="presParOf" srcId="{71045F8C-00FA-488E-A7BD-E2E6753D979D}" destId="{626ABFF6-56C8-4386-B662-68EC364EED9D}" srcOrd="9" destOrd="0" presId="urn:microsoft.com/office/officeart/2005/8/layout/target3"/>
    <dgm:cxn modelId="{ABA2EACE-7B5C-4500-B6FF-9371C700A4BF}" type="presParOf" srcId="{71045F8C-00FA-488E-A7BD-E2E6753D979D}" destId="{6DB11F1C-D028-4800-9625-6611CA9DE6D4}" srcOrd="10" destOrd="0" presId="urn:microsoft.com/office/officeart/2005/8/layout/target3"/>
    <dgm:cxn modelId="{80C3C634-0ADB-4FF5-BB0D-06D1750624D2}" type="presParOf" srcId="{71045F8C-00FA-488E-A7BD-E2E6753D979D}" destId="{CDED6FE3-AD8F-4ACC-B6B8-710EDDD97598}" srcOrd="11" destOrd="0" presId="urn:microsoft.com/office/officeart/2005/8/layout/target3"/>
    <dgm:cxn modelId="{DD7E8B26-0F0D-4C9A-8E6C-ABC007A44400}" type="presParOf" srcId="{71045F8C-00FA-488E-A7BD-E2E6753D979D}" destId="{397AC6D7-84A6-4150-958F-83C92D9ACF38}" srcOrd="12" destOrd="0" presId="urn:microsoft.com/office/officeart/2005/8/layout/target3"/>
    <dgm:cxn modelId="{25518D56-B8AB-4D41-8C94-1CAA07598317}" type="presParOf" srcId="{71045F8C-00FA-488E-A7BD-E2E6753D979D}" destId="{D7419528-33A6-416D-9E64-B3F7915C5149}" srcOrd="13" destOrd="0" presId="urn:microsoft.com/office/officeart/2005/8/layout/target3"/>
    <dgm:cxn modelId="{F69DBB5F-B200-429E-B73D-4F4C0FC6153C}" type="presParOf" srcId="{71045F8C-00FA-488E-A7BD-E2E6753D979D}" destId="{97289DF2-90F4-4EC2-A9FC-633B00BAB610}" srcOrd="14" destOrd="0" presId="urn:microsoft.com/office/officeart/2005/8/layout/target3"/>
    <dgm:cxn modelId="{A8D11A96-06EF-4B5D-AA29-651661CA73BE}" type="presParOf" srcId="{71045F8C-00FA-488E-A7BD-E2E6753D979D}" destId="{234EBA9D-95B4-4C20-A84E-6F65F1085DC6}" srcOrd="15" destOrd="0" presId="urn:microsoft.com/office/officeart/2005/8/layout/target3"/>
    <dgm:cxn modelId="{F261A5AB-ABAF-411F-B813-70AE302A1CF6}" type="presParOf" srcId="{71045F8C-00FA-488E-A7BD-E2E6753D979D}" destId="{12255512-213F-41DF-90A6-8B4CD74A2B52}" srcOrd="16" destOrd="0" presId="urn:microsoft.com/office/officeart/2005/8/layout/target3"/>
    <dgm:cxn modelId="{63176B98-DD5F-4C54-9FB6-7429400D4DBE}" type="presParOf" srcId="{71045F8C-00FA-488E-A7BD-E2E6753D979D}" destId="{50C2F88D-8688-44C2-A854-691F34009D3B}" srcOrd="17" destOrd="0" presId="urn:microsoft.com/office/officeart/2005/8/layout/target3"/>
    <dgm:cxn modelId="{59284FBA-0C30-4318-AA3E-EB438C805608}" type="presParOf" srcId="{71045F8C-00FA-488E-A7BD-E2E6753D979D}" destId="{4D19AB04-24FA-40C2-B203-52AE3D15E171}" srcOrd="18" destOrd="0" presId="urn:microsoft.com/office/officeart/2005/8/layout/target3"/>
    <dgm:cxn modelId="{FF672AAF-5B79-4951-8383-A88190F6D3C6}" type="presParOf" srcId="{71045F8C-00FA-488E-A7BD-E2E6753D979D}" destId="{832BF48F-0145-4429-9E02-8FCA946CCE9E}" srcOrd="19" destOrd="0" presId="urn:microsoft.com/office/officeart/2005/8/layout/target3"/>
    <dgm:cxn modelId="{DB96AF97-29F4-4CB7-93BD-0E9F133EDC95}" type="presParOf" srcId="{71045F8C-00FA-488E-A7BD-E2E6753D979D}" destId="{E7297F21-D4FD-4A41-AE58-814D01A6B5E7}" srcOrd="20" destOrd="0" presId="urn:microsoft.com/office/officeart/2005/8/layout/target3"/>
    <dgm:cxn modelId="{646A2E24-DD71-496B-BC2E-ECDB7C758F43}" type="presParOf" srcId="{71045F8C-00FA-488E-A7BD-E2E6753D979D}" destId="{F69A1436-182C-465B-AD7F-FE48E0C090C1}" srcOrd="21" destOrd="0" presId="urn:microsoft.com/office/officeart/2005/8/layout/target3"/>
    <dgm:cxn modelId="{1607F818-18E2-45C5-B6A9-82F4C6289BBC}" type="presParOf" srcId="{71045F8C-00FA-488E-A7BD-E2E6753D979D}" destId="{AA41A67C-3D3F-4AE9-9E0F-5D7F7BB2E741}" srcOrd="22" destOrd="0" presId="urn:microsoft.com/office/officeart/2005/8/layout/target3"/>
    <dgm:cxn modelId="{39C7D23B-E5B3-46CA-8CC5-4E568F3DFD0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VY_32_INOVACE_09_Na horách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Na horách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8D22F5-D86E-4192-ABA6-64B614F201B9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97C6D2-29C9-4E98-9C7D-0774F4D37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493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97C6D2-29C9-4E98-9C7D-0774F4D3795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647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08C5B-225F-49D5-95F0-43DE00D2A46D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8FB5-EF93-4C0C-9685-AAEEFB97290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08C5B-225F-49D5-95F0-43DE00D2A46D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8FB5-EF93-4C0C-9685-AAEEFB9729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08C5B-225F-49D5-95F0-43DE00D2A46D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8FB5-EF93-4C0C-9685-AAEEFB972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08C5B-225F-49D5-95F0-43DE00D2A46D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8FB5-EF93-4C0C-9685-AAEEFB9729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08C5B-225F-49D5-95F0-43DE00D2A46D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8FB5-EF93-4C0C-9685-AAEEFB97290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08C5B-225F-49D5-95F0-43DE00D2A46D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8FB5-EF93-4C0C-9685-AAEEFB972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08C5B-225F-49D5-95F0-43DE00D2A46D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8FB5-EF93-4C0C-9685-AAEEFB972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08C5B-225F-49D5-95F0-43DE00D2A46D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8FB5-EF93-4C0C-9685-AAEEFB972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08C5B-225F-49D5-95F0-43DE00D2A46D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8FB5-EF93-4C0C-9685-AAEEFB97290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08C5B-225F-49D5-95F0-43DE00D2A46D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8FB5-EF93-4C0C-9685-AAEEFB972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08C5B-225F-49D5-95F0-43DE00D2A46D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8FB5-EF93-4C0C-9685-AAEEFB972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9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8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5850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136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682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92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6434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17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045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057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69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C08C5B-225F-49D5-95F0-43DE00D2A46D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F338FB5-EF93-4C0C-9685-AAEEFB97290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992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922440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821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mtClean="0"/>
              <a:t>Jazykový rozbor je určen pro 5.ročník</a:t>
            </a:r>
          </a:p>
          <a:p>
            <a:r>
              <a:rPr lang="cs-CZ" smtClean="0"/>
              <a:t>Pracujeme s interaktivní tabulí</a:t>
            </a:r>
          </a:p>
          <a:p>
            <a:r>
              <a:rPr lang="cs-CZ" smtClean="0"/>
              <a:t>Motivační text-Na horách</a:t>
            </a:r>
          </a:p>
          <a:p>
            <a:r>
              <a:rPr lang="cs-CZ" smtClean="0"/>
              <a:t>Společná práce je zaměřena na určování slovních druhů,poté následuje jazykový rozbor k samostatné práci žáků</a:t>
            </a:r>
          </a:p>
          <a:p>
            <a:r>
              <a:rPr lang="cs-CZ" smtClean="0"/>
              <a:t>Inovace:využití interaktivní tabule zvyšuje pozornost žáků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274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3200" smtClean="0"/>
              <a:t>Společná práce u tabule-    určování slovních druhů</a:t>
            </a:r>
          </a:p>
          <a:p>
            <a:endParaRPr lang="cs-CZ" sz="3200"/>
          </a:p>
          <a:p>
            <a:r>
              <a:rPr lang="cs-CZ" sz="3200" smtClean="0"/>
              <a:t>Samostatná práce-</a:t>
            </a:r>
          </a:p>
          <a:p>
            <a:pPr marL="45720" indent="0">
              <a:buNone/>
            </a:pPr>
            <a:r>
              <a:rPr lang="cs-CZ" sz="3200"/>
              <a:t> </a:t>
            </a:r>
            <a:r>
              <a:rPr lang="cs-CZ" sz="3200" smtClean="0"/>
              <a:t> jazykový rozbor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07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5589240"/>
            <a:ext cx="5637010" cy="882119"/>
          </a:xfrm>
        </p:spPr>
        <p:txBody>
          <a:bodyPr>
            <a:normAutofit fontScale="92500" lnSpcReduction="20000"/>
          </a:bodyPr>
          <a:lstStyle/>
          <a:p>
            <a:r>
              <a:rPr lang="cs-CZ" sz="2800" smtClean="0">
                <a:solidFill>
                  <a:schemeClr val="accent6">
                    <a:lumMod val="50000"/>
                  </a:schemeClr>
                </a:solidFill>
              </a:rPr>
              <a:t>Určete slovní druhy,zapisujte</a:t>
            </a:r>
          </a:p>
          <a:p>
            <a:r>
              <a:rPr lang="cs-CZ" sz="2800">
                <a:solidFill>
                  <a:schemeClr val="accent6">
                    <a:lumMod val="50000"/>
                  </a:schemeClr>
                </a:solidFill>
              </a:rPr>
              <a:t>č</a:t>
            </a:r>
            <a:r>
              <a:rPr lang="cs-CZ" sz="2800" smtClean="0">
                <a:solidFill>
                  <a:schemeClr val="accent6">
                    <a:lumMod val="50000"/>
                  </a:schemeClr>
                </a:solidFill>
              </a:rPr>
              <a:t>íslicemi nad text.</a:t>
            </a:r>
            <a:endParaRPr lang="cs-CZ" sz="280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908720"/>
            <a:ext cx="7175351" cy="4016737"/>
          </a:xfrm>
        </p:spPr>
        <p:txBody>
          <a:bodyPr/>
          <a:lstStyle/>
          <a:p>
            <a:r>
              <a:rPr lang="cs-CZ" sz="4400" smtClean="0"/>
              <a:t>Na horách se cítím tak skvěle,vítr,vánice,nic mi nevadí!Fííí!Jen si duj,větře!Čepice,šála i moje rukavice před tebou  mě ochrání.</a:t>
            </a:r>
            <a:endParaRPr lang="cs-CZ" sz="4400"/>
          </a:p>
        </p:txBody>
      </p:sp>
      <p:pic>
        <p:nvPicPr>
          <p:cNvPr id="1027" name="Picture 3" descr="C:\Users\Kolářová\AppData\Local\Microsoft\Windows\Temporary Internet Files\Content.IE5\S1JEQ4I9\MC9003536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25292"/>
            <a:ext cx="2543367" cy="253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8442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04664"/>
            <a:ext cx="583264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/>
              <a:t>Na horách se cítím tak skvěle,vítr,vánice,nic mi nevadí!Fííí!Jen si duj,větře!Čepice,šála i moje rukavice před tebou  mě ochrání.</a:t>
            </a:r>
            <a:endParaRPr lang="cs-CZ" sz="2400"/>
          </a:p>
        </p:txBody>
      </p:sp>
      <p:sp>
        <p:nvSpPr>
          <p:cNvPr id="5" name="TextovéPole 4"/>
          <p:cNvSpPr txBox="1"/>
          <p:nvPr/>
        </p:nvSpPr>
        <p:spPr>
          <a:xfrm>
            <a:off x="1333337" y="2266637"/>
            <a:ext cx="633699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Vypiš podstatná jména </a:t>
            </a:r>
          </a:p>
          <a:p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    a před ně dopiš vhodné přídavné jméno.</a:t>
            </a:r>
          </a:p>
          <a:p>
            <a:pPr marL="342900" indent="-342900">
              <a:buFont typeface="+mj-lt"/>
              <a:buAutoNum type="arabicPeriod" startAt="2"/>
            </a:pPr>
            <a:r>
              <a:rPr lang="cs-CZ" sz="2400" smtClean="0">
                <a:solidFill>
                  <a:srgbClr val="00B050"/>
                </a:solidFill>
              </a:rPr>
              <a:t>Třetí větný celek napiš jako větu přací</a:t>
            </a:r>
          </a:p>
          <a:p>
            <a:pPr marL="342900" indent="-342900">
              <a:buFont typeface="+mj-lt"/>
              <a:buAutoNum type="arabicPeriod" startAt="2"/>
            </a:pPr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Urči mluvnické kategorie slov:</a:t>
            </a:r>
          </a:p>
          <a:p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    -</a:t>
            </a:r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na horách</a:t>
            </a:r>
          </a:p>
          <a:p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    -</a:t>
            </a:r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větře</a:t>
            </a:r>
          </a:p>
          <a:p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    -</a:t>
            </a:r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duj</a:t>
            </a:r>
          </a:p>
          <a:p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    -</a:t>
            </a:r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ochrání</a:t>
            </a:r>
          </a:p>
          <a:p>
            <a:pPr marL="342900" indent="-342900">
              <a:buFont typeface="+mj-lt"/>
              <a:buAutoNum type="arabicPeriod" startAt="4"/>
            </a:pPr>
            <a:r>
              <a:rPr lang="cs-CZ" sz="2400" smtClean="0">
                <a:solidFill>
                  <a:srgbClr val="00B050"/>
                </a:solidFill>
              </a:rPr>
              <a:t>Najdi slova opačného významu ke slovům:</a:t>
            </a:r>
          </a:p>
          <a:p>
            <a:r>
              <a:rPr lang="cs-CZ" sz="2400" smtClean="0">
                <a:solidFill>
                  <a:srgbClr val="00B050"/>
                </a:solidFill>
              </a:rPr>
              <a:t>    -ochrání</a:t>
            </a:r>
            <a:endParaRPr lang="cs-CZ" sz="2400" smtClean="0">
              <a:solidFill>
                <a:srgbClr val="00B050"/>
              </a:solidFill>
            </a:endParaRPr>
          </a:p>
          <a:p>
            <a:r>
              <a:rPr lang="cs-CZ" sz="2400" smtClean="0">
                <a:solidFill>
                  <a:srgbClr val="00B050"/>
                </a:solidFill>
              </a:rPr>
              <a:t>    -skvěle</a:t>
            </a:r>
          </a:p>
          <a:p>
            <a:r>
              <a:rPr lang="cs-CZ" sz="2400" smtClean="0">
                <a:solidFill>
                  <a:srgbClr val="00B050"/>
                </a:solidFill>
              </a:rPr>
              <a:t>    -nic</a:t>
            </a:r>
            <a:endParaRPr lang="cs-CZ" sz="2400">
              <a:solidFill>
                <a:srgbClr val="00B050"/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S1JEQ4I9\MC900432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73022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DYZYG3L8\MC9003538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294" y="124811"/>
            <a:ext cx="3414068" cy="278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olářová\AppData\Local\Microsoft\Windows\Temporary Internet Files\Content.IE5\DYZYG3L8\MC9003207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4324"/>
            <a:ext cx="1271930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Kolářová\AppData\Local\Microsoft\Windows\Temporary Internet Files\Content.IE5\CFCVX2EO\MC9002501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4323935"/>
            <a:ext cx="2022424" cy="1996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124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4572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4572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039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63</TotalTime>
  <Words>185</Words>
  <Application>Microsoft Office PowerPoint</Application>
  <PresentationFormat>Předvádění na obrazovce (4:3)</PresentationFormat>
  <Paragraphs>38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Aerodynamika</vt:lpstr>
      <vt:lpstr>1_Motiv systému Office</vt:lpstr>
      <vt:lpstr>Prezentace aplikace PowerPoint</vt:lpstr>
      <vt:lpstr>Anotace</vt:lpstr>
      <vt:lpstr>Obsah</vt:lpstr>
      <vt:lpstr>Na horách se cítím tak skvěle,vítr,vánice,nic mi nevadí!Fííí!Jen si duj,větře!Čepice,šála i moje rukavice před tebou  mě ochrání.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horách se cítím tak skvěle,vítr,vánice,nic mi nevadí!Fííí!Jen si duj,větře!Čepice,šála i moje rukavice před tebou  mě ochrání.</dc:title>
  <dc:creator>Kolářová</dc:creator>
  <cp:lastModifiedBy>Kolářová</cp:lastModifiedBy>
  <cp:revision>7</cp:revision>
  <dcterms:created xsi:type="dcterms:W3CDTF">2011-12-17T13:32:26Z</dcterms:created>
  <dcterms:modified xsi:type="dcterms:W3CDTF">2011-12-17T14:45:02Z</dcterms:modified>
</cp:coreProperties>
</file>