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172C"/>
    <a:srgbClr val="F55D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632" autoAdjust="0"/>
    <p:restoredTop sz="86482" autoAdjust="0"/>
  </p:normalViewPr>
  <p:slideViewPr>
    <p:cSldViewPr>
      <p:cViewPr varScale="1">
        <p:scale>
          <a:sx n="63" d="100"/>
          <a:sy n="63" d="100"/>
        </p:scale>
        <p:origin x="-135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9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06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VY_32_INOVACE_03 </a:t>
          </a:r>
          <a:r>
            <a:rPr lang="cs-CZ" sz="2000" dirty="0" smtClean="0"/>
            <a:t>_Český </a:t>
          </a:r>
          <a:r>
            <a:rPr lang="cs-CZ" sz="2000" dirty="0" smtClean="0"/>
            <a:t>jazyk 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Kolaříková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Pořádek slov ve větě. Pořádek vět.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24941" custLinFactNeighborX="343" custLinFactNeighborY="3438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Kolaříková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VY_32_INOVACE_03 </a:t>
          </a:r>
          <a:r>
            <a:rPr lang="cs-CZ" sz="2000" kern="1200" dirty="0" smtClean="0"/>
            <a:t>_Český </a:t>
          </a:r>
          <a:r>
            <a:rPr lang="cs-CZ" sz="2000" kern="1200" dirty="0" smtClean="0"/>
            <a:t>jazyk 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Pořádek slov ve větě. Pořádek vět.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719847"/>
          <a:ext cx="6498543" cy="5093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719847"/>
        <a:ext cx="6498543" cy="5093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66542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Materiál slouží k </a:t>
            </a:r>
            <a:r>
              <a:rPr lang="cs-CZ" dirty="0" smtClean="0">
                <a:solidFill>
                  <a:schemeClr val="tx1"/>
                </a:solidFill>
              </a:rPr>
              <a:t>opakování a procvičování probraného učiva o větě. Žáci pracují na interaktivní tabuli nebo samostatně do sešitu, po kliknutí se jim zobrazí správné řešení.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470670"/>
            <a:ext cx="8973229" cy="6270698"/>
          </a:xfrm>
        </p:spPr>
        <p:txBody>
          <a:bodyPr/>
          <a:lstStyle/>
          <a:p>
            <a:r>
              <a:rPr lang="cs-CZ" b="1" dirty="0" smtClean="0">
                <a:latin typeface="Arial Black" pitchFamily="34" charset="0"/>
              </a:rPr>
              <a:t>Kocourek si hrál s </a:t>
            </a:r>
            <a:r>
              <a:rPr lang="cs-CZ" b="1" dirty="0" err="1" smtClean="0">
                <a:latin typeface="Arial Black" pitchFamily="34" charset="0"/>
              </a:rPr>
              <a:t>kostkami,na</a:t>
            </a:r>
            <a:r>
              <a:rPr lang="cs-CZ" b="1" dirty="0" smtClean="0">
                <a:latin typeface="Arial Black" pitchFamily="34" charset="0"/>
              </a:rPr>
              <a:t> kterých byla napsána slova. Kostky se mu pomíchaly. Pomůžeš mu sestavit věty?  </a:t>
            </a:r>
          </a:p>
          <a:p>
            <a:r>
              <a:rPr lang="cs-CZ" b="1" dirty="0" smtClean="0">
                <a:latin typeface="Arial Black" pitchFamily="34" charset="0"/>
              </a:rPr>
              <a:t>    </a:t>
            </a:r>
            <a:endParaRPr lang="cs-CZ" b="1" dirty="0">
              <a:latin typeface="Arial Black" pitchFamily="34" charset="0"/>
            </a:endParaRPr>
          </a:p>
          <a:p>
            <a:endParaRPr lang="cs-CZ" b="1" dirty="0" smtClean="0">
              <a:latin typeface="Arial Black" pitchFamily="34" charset="0"/>
            </a:endParaRPr>
          </a:p>
          <a:p>
            <a:endParaRPr lang="cs-CZ" b="1" dirty="0">
              <a:latin typeface="Arial Black" pitchFamily="34" charset="0"/>
            </a:endParaRPr>
          </a:p>
          <a:p>
            <a:endParaRPr lang="cs-CZ" b="1" dirty="0" smtClean="0">
              <a:latin typeface="Arial Black" pitchFamily="34" charset="0"/>
            </a:endParaRPr>
          </a:p>
          <a:p>
            <a:endParaRPr lang="cs-CZ" b="1" dirty="0">
              <a:latin typeface="Arial Black" pitchFamily="34" charset="0"/>
            </a:endParaRPr>
          </a:p>
          <a:p>
            <a:endParaRPr lang="cs-CZ" b="1" dirty="0" smtClean="0">
              <a:latin typeface="Arial Black" pitchFamily="34" charset="0"/>
            </a:endParaRPr>
          </a:p>
          <a:p>
            <a:r>
              <a:rPr lang="cs-CZ" b="1" dirty="0" smtClean="0">
                <a:latin typeface="Arial Black" pitchFamily="34" charset="0"/>
              </a:rPr>
              <a:t>1.________________________________________________</a:t>
            </a:r>
          </a:p>
          <a:p>
            <a:r>
              <a:rPr lang="cs-CZ" b="1" dirty="0" smtClean="0">
                <a:latin typeface="Arial Black" pitchFamily="34" charset="0"/>
              </a:rPr>
              <a:t>2.________________________________________________</a:t>
            </a:r>
          </a:p>
          <a:p>
            <a:r>
              <a:rPr lang="cs-CZ" b="1" dirty="0" smtClean="0">
                <a:latin typeface="Arial Black" pitchFamily="34" charset="0"/>
              </a:rPr>
              <a:t>3.________________________________________________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107504" y="2060848"/>
            <a:ext cx="1504184" cy="1216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403648" y="2279721"/>
            <a:ext cx="1000128" cy="1008112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251520" y="3210624"/>
            <a:ext cx="1008112" cy="1074985"/>
          </a:xfrm>
          <a:prstGeom prst="cub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1243538" y="3190568"/>
            <a:ext cx="1432176" cy="1072136"/>
          </a:xfrm>
          <a:prstGeom prst="cub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843808" y="1988840"/>
            <a:ext cx="1864224" cy="930969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4572000" y="2175701"/>
            <a:ext cx="1216152" cy="1101299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203848" y="2878706"/>
            <a:ext cx="1216152" cy="1216152"/>
          </a:xfrm>
          <a:prstGeom prst="cub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171964" y="3206230"/>
            <a:ext cx="1616188" cy="940872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6300192" y="2003149"/>
            <a:ext cx="1576192" cy="902350"/>
          </a:xfrm>
          <a:prstGeom prst="cub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5940152" y="2822685"/>
            <a:ext cx="1360168" cy="1216152"/>
          </a:xfrm>
          <a:prstGeom prst="cube">
            <a:avLst/>
          </a:prstGeom>
          <a:solidFill>
            <a:srgbClr val="F1172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7164288" y="2919809"/>
            <a:ext cx="1784232" cy="1120849"/>
          </a:xfrm>
          <a:prstGeom prst="cub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3623882"/>
            <a:ext cx="720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Náš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2522167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Mourek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03648" y="2617096"/>
            <a:ext cx="766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pije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3613739"/>
            <a:ext cx="1134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mléko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75582" y="2617096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Malá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83968" y="3523498"/>
            <a:ext cx="1104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Lucka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62146" y="3415056"/>
            <a:ext cx="580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ho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66369" y="2299465"/>
            <a:ext cx="1572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pozoruje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88288" y="3329934"/>
            <a:ext cx="1713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Mourkovi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892151" y="3329934"/>
            <a:ext cx="1247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chutná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447392" y="2268244"/>
            <a:ext cx="1229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mlíčko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355596" y="4437111"/>
            <a:ext cx="48575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Náš Mourek pije mléko.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39680" y="4941168"/>
            <a:ext cx="5072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Malá Lucka ho pozoruje.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88210" y="5373216"/>
            <a:ext cx="5192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Mourkovi mlíčko chutná.</a:t>
            </a:r>
            <a:endParaRPr lang="cs-CZ" sz="3600" b="1" dirty="0"/>
          </a:p>
        </p:txBody>
      </p:sp>
      <p:pic>
        <p:nvPicPr>
          <p:cNvPr id="1026" name="Picture 2" descr="C:\Users\08DY\AppData\Local\Microsoft\Windows\Temporary Internet Files\Content.IE5\VS4MWW3I\MC900438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3128" y="5083442"/>
            <a:ext cx="988272" cy="1250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39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Zlý kocour Bonifác pomíchal </a:t>
            </a:r>
            <a:r>
              <a:rPr lang="cs-CZ" sz="2800" b="1" dirty="0" err="1" smtClean="0">
                <a:solidFill>
                  <a:srgbClr val="C00000"/>
                </a:solidFill>
              </a:rPr>
              <a:t>slova,dokážeš</a:t>
            </a:r>
            <a:r>
              <a:rPr lang="cs-CZ" sz="2800" b="1" dirty="0" smtClean="0">
                <a:solidFill>
                  <a:srgbClr val="C00000"/>
                </a:solidFill>
              </a:rPr>
              <a:t> správně poskládat věty?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85109"/>
            <a:ext cx="7772400" cy="4572000"/>
          </a:xfrm>
        </p:spPr>
        <p:txBody>
          <a:bodyPr/>
          <a:lstStyle/>
          <a:p>
            <a:r>
              <a:rPr lang="cs-CZ" dirty="0" smtClean="0"/>
              <a:t>Micinku Mourek kamarádku má.</a:t>
            </a:r>
          </a:p>
          <a:p>
            <a:r>
              <a:rPr lang="cs-CZ" dirty="0"/>
              <a:t>t</a:t>
            </a:r>
            <a:r>
              <a:rPr lang="cs-CZ" dirty="0" smtClean="0"/>
              <a:t>o kočička milá Je.</a:t>
            </a:r>
          </a:p>
          <a:p>
            <a:r>
              <a:rPr lang="cs-CZ" dirty="0"/>
              <a:t>h</a:t>
            </a:r>
            <a:r>
              <a:rPr lang="cs-CZ" dirty="0" smtClean="0"/>
              <a:t>ebkou srst Má mourovatou.</a:t>
            </a:r>
          </a:p>
          <a:p>
            <a:r>
              <a:rPr lang="cs-CZ" dirty="0" smtClean="0"/>
              <a:t>prohánějí myšky společně  Nejraději . </a:t>
            </a:r>
          </a:p>
          <a:p>
            <a:r>
              <a:rPr lang="cs-CZ" dirty="0" smtClean="0"/>
              <a:t>__________________________________________</a:t>
            </a:r>
          </a:p>
          <a:p>
            <a:r>
              <a:rPr lang="cs-CZ" dirty="0" smtClean="0"/>
              <a:t>__________________________________________</a:t>
            </a:r>
          </a:p>
          <a:p>
            <a:r>
              <a:rPr lang="cs-CZ" dirty="0" smtClean="0"/>
              <a:t>__________________________________________</a:t>
            </a:r>
          </a:p>
          <a:p>
            <a:r>
              <a:rPr lang="cs-CZ" dirty="0" smtClean="0"/>
              <a:t>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365477"/>
            <a:ext cx="52581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Mourek má kamarádku Micinku.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9823" y="3789040"/>
            <a:ext cx="29715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 to milá kočička.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9823" y="4284340"/>
            <a:ext cx="4572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Má hebkou mourovatou srst.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94371" y="4746694"/>
            <a:ext cx="5647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Nejraději společně prohánějí myšky.</a:t>
            </a:r>
            <a:endParaRPr lang="cs-CZ" sz="2800" b="1" dirty="0"/>
          </a:p>
        </p:txBody>
      </p:sp>
      <p:pic>
        <p:nvPicPr>
          <p:cNvPr id="2051" name="Picture 3" descr="C:\Users\08DY\AppData\Local\Microsoft\Windows\Temporary Internet Files\Content.IE5\2UCNU2EM\MP9004465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41321"/>
            <a:ext cx="1728192" cy="212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12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850106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 každé větě chybí slovo, dokážeš ho doplnit?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628800"/>
            <a:ext cx="8147248" cy="439100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Jednou si Mourek s Micinkou na schovávanou.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Rozpočítali se, kdo se bude první.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Vyhrála Micinka a utíkala se za šípkový keř.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Mourek počítal a pak šel Micinku.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Nemohl ji , tak volal,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Micko,kde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jsi?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Micinka za šípkovým slabě zamňoukala.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Kocourek se zaradoval a rychle za ní.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 rád, že svou kamarádku.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70727" y="1628800"/>
            <a:ext cx="906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hráli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>
            <a:off x="4813176" y="1628800"/>
            <a:ext cx="169168" cy="16916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364088" y="2060848"/>
            <a:ext cx="266328" cy="22433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4618856" y="2527499"/>
            <a:ext cx="194320" cy="23990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 flipV="1">
            <a:off x="5264219" y="2996948"/>
            <a:ext cx="199737" cy="28803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2195736" y="3501008"/>
            <a:ext cx="144016" cy="19432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3635896" y="3861048"/>
            <a:ext cx="194320" cy="23448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5069899" y="4221088"/>
            <a:ext cx="194320" cy="2663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4618856" y="4725144"/>
            <a:ext cx="194320" cy="221091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2023574"/>
            <a:ext cx="16734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schovávat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52580" y="2460927"/>
            <a:ext cx="13287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schovat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42284" y="2879353"/>
            <a:ext cx="1149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hledat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43179" y="3336558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najít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03300" y="3831034"/>
            <a:ext cx="11633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keřem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56802" y="426100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utíkal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80707" y="4684625"/>
            <a:ext cx="955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našel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08DY\AppData\Local\Microsoft\Windows\Temporary Internet Files\Content.IE5\9CFKJRFQ\MP9004448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893" y="4998671"/>
            <a:ext cx="1200549" cy="157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718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/>
      <p:bldP spid="16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Věty se nám </a:t>
            </a:r>
            <a:r>
              <a:rPr lang="cs-CZ" sz="2800" b="1" dirty="0" err="1" smtClean="0">
                <a:solidFill>
                  <a:srgbClr val="7030A0"/>
                </a:solidFill>
              </a:rPr>
              <a:t>pomíchaly,urči</a:t>
            </a:r>
            <a:r>
              <a:rPr lang="cs-CZ" sz="2800" b="1" dirty="0" smtClean="0">
                <a:solidFill>
                  <a:srgbClr val="7030A0"/>
                </a:solidFill>
              </a:rPr>
              <a:t> jejich správné pořadí!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772816"/>
            <a:ext cx="7772400" cy="4246984"/>
          </a:xfrm>
        </p:spPr>
        <p:txBody>
          <a:bodyPr/>
          <a:lstStyle/>
          <a:p>
            <a:r>
              <a:rPr lang="cs-CZ" dirty="0" smtClean="0"/>
              <a:t>     Nakonec si kocourka odnesla domů.  </a:t>
            </a:r>
          </a:p>
          <a:p>
            <a:r>
              <a:rPr lang="cs-CZ" dirty="0"/>
              <a:t> </a:t>
            </a:r>
            <a:r>
              <a:rPr lang="cs-CZ" dirty="0" smtClean="0"/>
              <a:t>    Najednou uslyšela tiché mňoukání.</a:t>
            </a:r>
          </a:p>
          <a:p>
            <a:r>
              <a:rPr lang="cs-CZ" dirty="0"/>
              <a:t> </a:t>
            </a:r>
            <a:r>
              <a:rPr lang="cs-CZ" dirty="0" smtClean="0"/>
              <a:t>    Malá Lucka se vracela domů ze školy.</a:t>
            </a:r>
          </a:p>
          <a:p>
            <a:r>
              <a:rPr lang="cs-CZ" dirty="0"/>
              <a:t> </a:t>
            </a:r>
            <a:r>
              <a:rPr lang="cs-CZ" dirty="0" smtClean="0"/>
              <a:t>    Šla za tím hláskem.</a:t>
            </a:r>
          </a:p>
          <a:p>
            <a:r>
              <a:rPr lang="cs-CZ" dirty="0"/>
              <a:t> </a:t>
            </a:r>
            <a:r>
              <a:rPr lang="cs-CZ" dirty="0" smtClean="0"/>
              <a:t>    Lucka se rozhlížela, jestli tu někde není  jeho maminka.</a:t>
            </a:r>
          </a:p>
          <a:p>
            <a:r>
              <a:rPr lang="cs-CZ" dirty="0"/>
              <a:t> </a:t>
            </a:r>
            <a:r>
              <a:rPr lang="cs-CZ" dirty="0" smtClean="0"/>
              <a:t>    Pod šípkovým keřem se krčil malý opuštěný kocourek.</a:t>
            </a:r>
          </a:p>
          <a:p>
            <a:r>
              <a:rPr lang="cs-CZ" dirty="0"/>
              <a:t> </a:t>
            </a:r>
            <a:r>
              <a:rPr lang="cs-CZ" dirty="0" smtClean="0"/>
              <a:t>    Doma mu dala jméno Mourek.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2798946"/>
              </p:ext>
            </p:extLst>
          </p:nvPr>
        </p:nvGraphicFramePr>
        <p:xfrm>
          <a:off x="1187624" y="1772816"/>
          <a:ext cx="383704" cy="33123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3704"/>
              </a:tblGrid>
              <a:tr h="4546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762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6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76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76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76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762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1187624" y="2679145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2185471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3150945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4077072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3639215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1772816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4" y="4600292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pic>
        <p:nvPicPr>
          <p:cNvPr id="1027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263" y="4729163"/>
            <a:ext cx="1450975" cy="182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697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Oprav chyby!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7085" y="1411261"/>
            <a:ext cx="7772400" cy="4572000"/>
          </a:xfrm>
        </p:spPr>
        <p:txBody>
          <a:bodyPr>
            <a:normAutofit/>
          </a:bodyPr>
          <a:lstStyle/>
          <a:p>
            <a:r>
              <a:rPr lang="cs-CZ" sz="3600" dirty="0" err="1" smtClean="0">
                <a:latin typeface="Arial Narrow" pitchFamily="34" charset="0"/>
              </a:rPr>
              <a:t>Kocička</a:t>
            </a:r>
            <a:r>
              <a:rPr lang="cs-CZ" sz="3600" dirty="0" smtClean="0">
                <a:latin typeface="Arial Narrow" pitchFamily="34" charset="0"/>
              </a:rPr>
              <a:t> si </a:t>
            </a:r>
            <a:r>
              <a:rPr lang="cs-CZ" sz="3600" dirty="0" err="1" smtClean="0">
                <a:latin typeface="Arial Narrow" pitchFamily="34" charset="0"/>
              </a:rPr>
              <a:t>olizla</a:t>
            </a:r>
            <a:r>
              <a:rPr lang="cs-CZ" sz="3600" dirty="0" smtClean="0">
                <a:latin typeface="Arial Narrow" pitchFamily="34" charset="0"/>
              </a:rPr>
              <a:t> </a:t>
            </a:r>
            <a:r>
              <a:rPr lang="cs-CZ" sz="3600" dirty="0" err="1" smtClean="0">
                <a:latin typeface="Arial Narrow" pitchFamily="34" charset="0"/>
              </a:rPr>
              <a:t>tlapicku</a:t>
            </a:r>
            <a:r>
              <a:rPr lang="cs-CZ" sz="3600" dirty="0" smtClean="0">
                <a:latin typeface="Arial Narrow" pitchFamily="34" charset="0"/>
              </a:rPr>
              <a:t> a </a:t>
            </a:r>
            <a:r>
              <a:rPr lang="cs-CZ" sz="3600" dirty="0" err="1" smtClean="0">
                <a:latin typeface="Arial Narrow" pitchFamily="34" charset="0"/>
              </a:rPr>
              <a:t>najezila</a:t>
            </a:r>
            <a:r>
              <a:rPr lang="cs-CZ" sz="3600" dirty="0" smtClean="0">
                <a:latin typeface="Arial Narrow" pitchFamily="34" charset="0"/>
              </a:rPr>
              <a:t> vousky.</a:t>
            </a:r>
          </a:p>
          <a:p>
            <a:r>
              <a:rPr lang="cs-CZ" sz="3600" dirty="0" err="1" smtClean="0">
                <a:latin typeface="Arial Narrow" pitchFamily="34" charset="0"/>
              </a:rPr>
              <a:t>Nez</a:t>
            </a:r>
            <a:r>
              <a:rPr lang="cs-CZ" sz="3600" dirty="0" smtClean="0">
                <a:latin typeface="Arial Narrow" pitchFamily="34" charset="0"/>
              </a:rPr>
              <a:t> se pustí do </a:t>
            </a:r>
            <a:r>
              <a:rPr lang="cs-CZ" sz="3600" dirty="0" err="1" smtClean="0">
                <a:latin typeface="Arial Narrow" pitchFamily="34" charset="0"/>
              </a:rPr>
              <a:t>mlicka</a:t>
            </a:r>
            <a:r>
              <a:rPr lang="cs-CZ" sz="3600" dirty="0" smtClean="0">
                <a:latin typeface="Arial Narrow" pitchFamily="34" charset="0"/>
              </a:rPr>
              <a:t>, umyje si </a:t>
            </a:r>
            <a:r>
              <a:rPr lang="cs-CZ" sz="3600" dirty="0" err="1" smtClean="0">
                <a:latin typeface="Arial Narrow" pitchFamily="34" charset="0"/>
              </a:rPr>
              <a:t>tlamicku</a:t>
            </a:r>
            <a:r>
              <a:rPr lang="cs-CZ" sz="3600" dirty="0" smtClean="0">
                <a:latin typeface="Arial Narrow" pitchFamily="34" charset="0"/>
              </a:rPr>
              <a:t>.</a:t>
            </a:r>
          </a:p>
          <a:p>
            <a:r>
              <a:rPr lang="cs-CZ" sz="3600" dirty="0" smtClean="0">
                <a:latin typeface="Arial Narrow" pitchFamily="34" charset="0"/>
              </a:rPr>
              <a:t>Před spaním se </a:t>
            </a:r>
            <a:r>
              <a:rPr lang="cs-CZ" sz="3600" dirty="0" err="1" smtClean="0">
                <a:latin typeface="Arial Narrow" pitchFamily="34" charset="0"/>
              </a:rPr>
              <a:t>stoci</a:t>
            </a:r>
            <a:r>
              <a:rPr lang="cs-CZ" sz="3600" dirty="0" smtClean="0">
                <a:latin typeface="Arial Narrow" pitchFamily="34" charset="0"/>
              </a:rPr>
              <a:t> do </a:t>
            </a:r>
            <a:r>
              <a:rPr lang="cs-CZ" sz="3600" dirty="0" err="1" smtClean="0">
                <a:latin typeface="Arial Narrow" pitchFamily="34" charset="0"/>
              </a:rPr>
              <a:t>klubícka</a:t>
            </a:r>
            <a:r>
              <a:rPr lang="cs-CZ" sz="3600" dirty="0" smtClean="0">
                <a:latin typeface="Arial Narrow" pitchFamily="34" charset="0"/>
              </a:rPr>
              <a:t>.</a:t>
            </a:r>
          </a:p>
          <a:p>
            <a:r>
              <a:rPr lang="cs-CZ" sz="3600" dirty="0" smtClean="0">
                <a:latin typeface="Arial Narrow" pitchFamily="34" charset="0"/>
              </a:rPr>
              <a:t>Bude se jí </a:t>
            </a:r>
            <a:r>
              <a:rPr lang="cs-CZ" sz="3600" dirty="0" err="1" smtClean="0">
                <a:latin typeface="Arial Narrow" pitchFamily="34" charset="0"/>
              </a:rPr>
              <a:t>zdat</a:t>
            </a:r>
            <a:r>
              <a:rPr lang="cs-CZ" sz="3600" dirty="0" smtClean="0">
                <a:latin typeface="Arial Narrow" pitchFamily="34" charset="0"/>
              </a:rPr>
              <a:t>  hezky sen o </a:t>
            </a:r>
            <a:r>
              <a:rPr lang="cs-CZ" sz="3600" dirty="0" err="1" smtClean="0">
                <a:latin typeface="Arial Narrow" pitchFamily="34" charset="0"/>
              </a:rPr>
              <a:t>myskách</a:t>
            </a:r>
            <a:r>
              <a:rPr lang="cs-CZ" sz="3600" dirty="0" smtClean="0">
                <a:latin typeface="Arial Narrow" pitchFamily="34" charset="0"/>
              </a:rPr>
              <a:t>.</a:t>
            </a:r>
            <a:endParaRPr lang="cs-CZ" sz="3600" dirty="0">
              <a:latin typeface="Arial Narrow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58984" y="1393491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60830" y="1311590"/>
            <a:ext cx="3722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</a:rPr>
              <a:t>´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1409673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366432" y="1393491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58984" y="2011383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67628" y="1980605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´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11766" y="1999833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7471481" y="2011382"/>
            <a:ext cx="288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73031" y="2646164"/>
            <a:ext cx="216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81043" y="2607101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´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4880" y="2662503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89957" y="3212976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´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89055" y="3237034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´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35709" y="3274531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ˇ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08DY\AppData\Local\Microsoft\Windows\Temporary Internet Files\Content.IE5\72QN0ZGZ\MC9004332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101" y="4653136"/>
            <a:ext cx="1831987" cy="1831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244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Citace</a:t>
            </a:r>
            <a:r>
              <a:rPr lang="cs-CZ" dirty="0" smtClean="0"/>
              <a:t>: </a:t>
            </a:r>
            <a:r>
              <a:rPr lang="cs-CZ" sz="2400" dirty="0" smtClean="0"/>
              <a:t>Veškerý text je dílem autora materiálu,17.10.2011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Použité obrázky: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Otevřená galerie www.office.microsoft.com.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17.10.2011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0080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1751</TotalTime>
  <Words>392</Words>
  <Application>Microsoft Office PowerPoint</Application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Prezentace aplikace PowerPoint</vt:lpstr>
      <vt:lpstr>Prezentace aplikace PowerPoint</vt:lpstr>
      <vt:lpstr>Zlý kocour Bonifác pomíchal slova,dokážeš správně poskládat věty?</vt:lpstr>
      <vt:lpstr>V každé větě chybí slovo, dokážeš ho doplnit?</vt:lpstr>
      <vt:lpstr>Věty se nám pomíchaly,urči jejich správné pořadí!</vt:lpstr>
      <vt:lpstr>Oprav chyby!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08CC</cp:lastModifiedBy>
  <cp:revision>107</cp:revision>
  <dcterms:created xsi:type="dcterms:W3CDTF">2011-06-20T10:40:08Z</dcterms:created>
  <dcterms:modified xsi:type="dcterms:W3CDTF">2011-12-14T15:47:42Z</dcterms:modified>
</cp:coreProperties>
</file>