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66" r:id="rId3"/>
    <p:sldId id="267" r:id="rId4"/>
    <p:sldId id="268" r:id="rId5"/>
    <p:sldId id="270" r:id="rId6"/>
    <p:sldId id="264" r:id="rId7"/>
    <p:sldId id="269" r:id="rId8"/>
    <p:sldId id="27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86501" autoAdjust="0"/>
  </p:normalViewPr>
  <p:slideViewPr>
    <p:cSldViewPr>
      <p:cViewPr varScale="1">
        <p:scale>
          <a:sx n="71" d="100"/>
          <a:sy n="71" d="100"/>
        </p:scale>
        <p:origin x="-108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</a:t>
          </a:r>
          <a:r>
            <a:rPr lang="cs-CZ" sz="2000" smtClean="0"/>
            <a:t>VY_32_INOVACE_02_ </a:t>
          </a:r>
          <a:r>
            <a:rPr lang="cs-CZ" sz="2000" dirty="0" smtClean="0"/>
            <a:t>Prvouka 2.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Kolaříková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Dopravní značky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ScaleY="156177" custLinFactNeighborX="343" custLinFactNeighborY="34380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Kolaříková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</a:t>
          </a:r>
          <a:r>
            <a:rPr lang="cs-CZ" sz="2000" kern="1200" smtClean="0"/>
            <a:t>VY_32_INOVACE_02_ </a:t>
          </a:r>
          <a:r>
            <a:rPr lang="cs-CZ" sz="2000" kern="1200" dirty="0" smtClean="0"/>
            <a:t>Prvouka 2.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Dopravní značky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3"/>
          <a:ext cx="6498543" cy="6366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56183"/>
        <a:ext cx="6498543" cy="6366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867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940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7215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608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4429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5241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1795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2375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6388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5722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3388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321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9941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31.1.2012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9522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image" Target="../media/image21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12" Type="http://schemas.openxmlformats.org/officeDocument/2006/relationships/image" Target="../media/image20.wmf"/><Relationship Id="rId17" Type="http://schemas.openxmlformats.org/officeDocument/2006/relationships/image" Target="../media/image25.wm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11" Type="http://schemas.openxmlformats.org/officeDocument/2006/relationships/image" Target="../media/image19.wmf"/><Relationship Id="rId5" Type="http://schemas.openxmlformats.org/officeDocument/2006/relationships/image" Target="../media/image13.wmf"/><Relationship Id="rId15" Type="http://schemas.openxmlformats.org/officeDocument/2006/relationships/image" Target="../media/image23.wmf"/><Relationship Id="rId10" Type="http://schemas.openxmlformats.org/officeDocument/2006/relationships/image" Target="../media/image18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Relationship Id="rId14" Type="http://schemas.openxmlformats.org/officeDocument/2006/relationships/image" Target="../media/image22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6038282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Anotace: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Materiál slouží k procvičení učiva o dopravních značkách a k upevnění znalostí dopravních předpisů. Žáci pracují na interaktivní tabuli, po kliknutí se jim zobrazí správné řešení.</a:t>
            </a:r>
            <a:endParaRPr lang="cs-CZ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4656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Cestou do školy musíme</a:t>
            </a:r>
            <a:r>
              <a:rPr lang="cs-CZ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být </a:t>
            </a:r>
            <a:r>
              <a:rPr lang="cs-CZ" b="1" dirty="0" smtClean="0">
                <a:solidFill>
                  <a:srgbClr val="FF0000"/>
                </a:solidFill>
                <a:latin typeface="+mn-lt"/>
              </a:rPr>
              <a:t>opatrní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. Nosíme </a:t>
            </a:r>
            <a:r>
              <a:rPr lang="cs-CZ" b="1" dirty="0" smtClean="0">
                <a:solidFill>
                  <a:srgbClr val="FF0000"/>
                </a:solidFill>
                <a:latin typeface="+mn-lt"/>
              </a:rPr>
              <a:t>pestré oblečení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. Dodržujeme </a:t>
            </a:r>
            <a:r>
              <a:rPr lang="cs-CZ" b="1" dirty="0" smtClean="0">
                <a:solidFill>
                  <a:srgbClr val="FF0000"/>
                </a:solidFill>
                <a:latin typeface="+mn-lt"/>
              </a:rPr>
              <a:t>dopravní předpisy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. Všímáme si </a:t>
            </a:r>
            <a:r>
              <a:rPr lang="cs-CZ" b="1" dirty="0" smtClean="0">
                <a:solidFill>
                  <a:srgbClr val="FF0000"/>
                </a:solidFill>
                <a:latin typeface="+mn-lt"/>
              </a:rPr>
              <a:t>dopravních značek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. Silnici přecházíme po vyznačeném </a:t>
            </a:r>
            <a:r>
              <a:rPr lang="cs-CZ" b="1" dirty="0" smtClean="0">
                <a:solidFill>
                  <a:srgbClr val="FF0000"/>
                </a:solidFill>
                <a:latin typeface="+mn-lt"/>
              </a:rPr>
              <a:t>přechodu pro chodce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.</a:t>
            </a:r>
            <a:endParaRPr lang="cs-CZ" b="1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4059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Dopravní značky: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2624446"/>
              </p:ext>
            </p:extLst>
          </p:nvPr>
        </p:nvGraphicFramePr>
        <p:xfrm>
          <a:off x="467544" y="1600200"/>
          <a:ext cx="8219256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1299592"/>
                <a:gridCol w="1369876"/>
                <a:gridCol w="1369876"/>
                <a:gridCol w="1369876"/>
                <a:gridCol w="1369876"/>
              </a:tblGrid>
              <a:tr h="182880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C:\Users\08DY\AppData\Local\Microsoft\Windows\Temporary Internet Files\Content.IE5\K0O7W0UI\MC9004112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994"/>
            <a:ext cx="1224136" cy="115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Y\AppData\Local\Microsoft\Windows\Temporary Internet Files\Content.IE5\S7687CZ2\MC9004320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16831"/>
            <a:ext cx="1154817" cy="115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Y\AppData\Local\Microsoft\Windows\Temporary Internet Files\Content.IE5\K0O7W0UI\MC9004112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316" y="1942249"/>
            <a:ext cx="1097361" cy="99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Y\AppData\Local\Microsoft\Windows\Temporary Internet Files\Content.IE5\S7687CZ2\MC90041140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42249"/>
            <a:ext cx="1152128" cy="1186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DY\AppData\Local\Microsoft\Windows\Temporary Internet Files\Content.IE5\DE4CGPLA\MC90034636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48060"/>
            <a:ext cx="1152128" cy="92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DY\AppData\Local\Microsoft\Windows\Temporary Internet Files\Content.IE5\AM1I8PN9\MC90041128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942249"/>
            <a:ext cx="1280768" cy="120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5881" y="3713111"/>
            <a:ext cx="15121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Zákaz vjezdu všech vodidel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61402" y="3783523"/>
            <a:ext cx="1391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Přechod pro chodce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13431" y="3645023"/>
            <a:ext cx="10311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Stezka pro cyklisty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92674" y="3804105"/>
            <a:ext cx="998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Hlavní silnice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40152" y="3665605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Dej přednost v jízdě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 flipH="1">
            <a:off x="7558410" y="3665605"/>
            <a:ext cx="1068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Zákaz vjezdu cyklistů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896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0" y="-963488"/>
            <a:ext cx="10404648" cy="96348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268760"/>
            <a:ext cx="8856984" cy="576064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Semafor pro  </a:t>
            </a:r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chodce !</a:t>
            </a:r>
            <a:endParaRPr lang="cs-CZ" sz="40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4098" name="Picture 2" descr="C:\Users\08DY\AppData\Local\Microsoft\Windows\Temporary Internet Files\Content.IE5\K0O7W0UI\MC9004131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2549525"/>
            <a:ext cx="1322388" cy="265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DY\AppData\Local\Microsoft\Windows\Temporary Internet Files\Content.IE5\AM1I8PN9\MC9004131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0" y="2562225"/>
            <a:ext cx="1323975" cy="265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49429" y="5517232"/>
            <a:ext cx="12955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Stůj!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34076" y="5517232"/>
            <a:ext cx="10118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2D050"/>
                </a:solidFill>
              </a:rPr>
              <a:t>Jdi!</a:t>
            </a:r>
            <a:endParaRPr lang="cs-CZ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30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b="1" dirty="0" smtClean="0"/>
              <a:t>Co přikazují světla semaforu?</a:t>
            </a:r>
            <a:endParaRPr lang="cs-CZ" sz="2800" b="1" dirty="0"/>
          </a:p>
        </p:txBody>
      </p:sp>
      <p:pic>
        <p:nvPicPr>
          <p:cNvPr id="2051" name="Picture 3" descr="C:\Users\08DY\AppData\Local\Microsoft\Windows\Temporary Internet Files\Content.IE5\S7687CZ2\MC9004320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62073"/>
            <a:ext cx="1152128" cy="323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413671" y="1928664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STŮJ !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43692" y="2989309"/>
            <a:ext cx="27280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PŘIPRAV SE !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43692" y="4139377"/>
            <a:ext cx="1104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JEĎ !</a:t>
            </a:r>
            <a:endParaRPr lang="cs-CZ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5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2744" y="231978"/>
            <a:ext cx="4881248" cy="2621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rgbClr val="00B0F0"/>
                </a:solidFill>
                <a:latin typeface="+mn-lt"/>
              </a:rPr>
              <a:t>Vyber nevhodné oblečení na cestu do školy:</a:t>
            </a:r>
            <a:endParaRPr lang="cs-CZ" sz="2800" dirty="0">
              <a:solidFill>
                <a:srgbClr val="00B0F0"/>
              </a:solidFill>
              <a:latin typeface="+mn-lt"/>
            </a:endParaRPr>
          </a:p>
        </p:txBody>
      </p:sp>
      <p:pic>
        <p:nvPicPr>
          <p:cNvPr id="3074" name="Picture 2" descr="C:\Users\08DY\AppData\Local\Microsoft\Windows\Temporary Internet Files\Content.IE5\AM1I8PN9\MC9001133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26" y="1216823"/>
            <a:ext cx="1800474" cy="1945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8DY\AppData\Local\Microsoft\Windows\Temporary Internet Files\Content.IE5\DE4CGPLA\MC9001134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73" y="1728836"/>
            <a:ext cx="1241972" cy="253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DY\AppData\Local\Microsoft\Windows\Temporary Internet Files\Content.IE5\AM1I8PN9\MC9002321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315274"/>
            <a:ext cx="1614488" cy="216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DY\AppData\Local\Microsoft\Windows\Temporary Internet Files\Content.IE5\S7687CZ2\MC90003716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294" y="3715909"/>
            <a:ext cx="1740222" cy="1564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DY\AppData\Local\Microsoft\Windows\Temporary Internet Files\Content.IE5\K0O7W0UI\MC90035120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765" y="1728836"/>
            <a:ext cx="2395246" cy="187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08DY\AppData\Local\Microsoft\Windows\Temporary Internet Files\Content.IE5\AM1I8PN9\MC90011342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4" y="4919096"/>
            <a:ext cx="2083398" cy="179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08DY\AppData\Local\Microsoft\Windows\Temporary Internet Files\Content.IE5\AM1I8PN9\MC90035492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252" y="818222"/>
            <a:ext cx="1248710" cy="89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DY\AppData\Local\Microsoft\Windows\Temporary Internet Files\Content.IE5\K0O7W0UI\MC90005701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448" y="1216823"/>
            <a:ext cx="1819275" cy="137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08DY\AppData\Local\Microsoft\Windows\Temporary Internet Files\Content.IE5\AM1I8PN9\MC90037013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964" y="2013495"/>
            <a:ext cx="1008063" cy="196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08DY\AppData\Local\Microsoft\Windows\Temporary Internet Files\Content.IE5\AM1I8PN9\MC90011343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542" y="4565539"/>
            <a:ext cx="1452906" cy="2062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Y\AppData\Local\Microsoft\Windows\Temporary Internet Files\Content.IE5\AM1I8PN9\MC90010077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919096"/>
            <a:ext cx="1640628" cy="174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Y\AppData\Local\Microsoft\Windows\Temporary Internet Files\Content.IE5\AM1I8PN9\MC900412552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229" y="2845070"/>
            <a:ext cx="1094581" cy="116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Y\AppData\Local\Microsoft\Windows\Temporary Internet Files\Content.IE5\AM1I8PN9\MC900232964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80" y="3200805"/>
            <a:ext cx="1698779" cy="161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Y\AppData\Local\Microsoft\Windows\Temporary Internet Files\Content.IE5\K0O7W0UI\MC900300219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900" y="5294856"/>
            <a:ext cx="1519609" cy="150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Y\AppData\Local\Microsoft\Windows\Temporary Internet Files\Content.IE5\AM1I8PN9\MC900232921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269" y="3590235"/>
            <a:ext cx="1205435" cy="1122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91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363272" cy="4929411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Použité obrázky : </a:t>
            </a:r>
            <a:r>
              <a:rPr lang="cs-CZ" sz="2000" dirty="0" smtClean="0"/>
              <a:t>Otevřená galerie www.office.microsoft.com.</a:t>
            </a:r>
            <a:r>
              <a:rPr lang="cs-CZ" sz="2400" dirty="0"/>
              <a:t> </a:t>
            </a:r>
            <a:r>
              <a:rPr lang="cs-CZ" sz="2000" dirty="0" smtClean="0"/>
              <a:t>5.9.2011</a:t>
            </a:r>
            <a:r>
              <a:rPr lang="cs-CZ" sz="2400" dirty="0" smtClean="0"/>
              <a:t>  </a:t>
            </a:r>
          </a:p>
          <a:p>
            <a:r>
              <a:rPr lang="cs-CZ" sz="2400" dirty="0" smtClean="0"/>
              <a:t>Citace: </a:t>
            </a:r>
            <a:r>
              <a:rPr lang="cs-CZ" sz="2000" dirty="0" smtClean="0"/>
              <a:t>Veškerý text je dílem autora materiálu.5.9.2011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3178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954</TotalTime>
  <Words>155</Words>
  <Application>Microsoft Office PowerPoint</Application>
  <PresentationFormat>Předvádění na obrazovce (4:3)</PresentationFormat>
  <Paragraphs>28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Dopravní značky:</vt:lpstr>
      <vt:lpstr> </vt:lpstr>
      <vt:lpstr>Co přikazují světla semaforu?</vt:lpstr>
      <vt:lpstr>Prezentace aplikace PowerPoint</vt:lpstr>
      <vt:lpstr>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08DY</cp:lastModifiedBy>
  <cp:revision>50</cp:revision>
  <dcterms:created xsi:type="dcterms:W3CDTF">2011-06-20T10:40:08Z</dcterms:created>
  <dcterms:modified xsi:type="dcterms:W3CDTF">2012-01-31T15:39:34Z</dcterms:modified>
</cp:coreProperties>
</file>