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74" r:id="rId2"/>
    <p:sldId id="266" r:id="rId3"/>
    <p:sldId id="267" r:id="rId4"/>
    <p:sldId id="269" r:id="rId5"/>
    <p:sldId id="268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32" autoAdjust="0"/>
    <p:restoredTop sz="86482" autoAdjust="0"/>
  </p:normalViewPr>
  <p:slideViewPr>
    <p:cSldViewPr>
      <p:cViewPr varScale="1">
        <p:scale>
          <a:sx n="71" d="100"/>
          <a:sy n="71" d="100"/>
        </p:scale>
        <p:origin x="-108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VY_32_INOVACE_03_  </a:t>
          </a:r>
          <a:r>
            <a:rPr lang="cs-CZ" sz="2000" dirty="0" smtClean="0"/>
            <a:t>Prvouka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Dopravní prostředky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DF7A19-A82A-4984-B6CC-17F2C0935240}" type="presOf" srcId="{D1D4F407-5343-4D3F-B5B9-D407B03CAEB4}" destId="{AED2198E-93D5-4001-81B4-73124B309672}" srcOrd="1" destOrd="0" presId="urn:microsoft.com/office/officeart/2005/8/layout/target3"/>
    <dgm:cxn modelId="{AF3A7790-0295-4F8C-881C-0B5C12A48C8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91C6D3-D1A2-4E79-85BD-0D9C252CDA3A}" type="presOf" srcId="{D1D4F407-5343-4D3F-B5B9-D407B03CAEB4}" destId="{D005CE8C-CC26-4C3E-AC11-E15060ECD759}" srcOrd="0" destOrd="0" presId="urn:microsoft.com/office/officeart/2005/8/layout/target3"/>
    <dgm:cxn modelId="{5ED3CB49-67A8-41D1-8D73-0A6F3FD874C4}" type="presOf" srcId="{D8197B8C-B260-4A16-BDF4-0947B075E274}" destId="{5A5FFA88-C948-4069-8E93-59FA12366E83}" srcOrd="1" destOrd="0" presId="urn:microsoft.com/office/officeart/2005/8/layout/target3"/>
    <dgm:cxn modelId="{0308C356-0830-42C1-893D-C7C4BE053167}" type="presOf" srcId="{757F3AB3-0718-4624-B441-E567A8F0AB56}" destId="{333A1088-737F-45CB-B68E-254E46348037}" srcOrd="0" destOrd="0" presId="urn:microsoft.com/office/officeart/2005/8/layout/target3"/>
    <dgm:cxn modelId="{086FF378-EF5B-4E49-8755-E979F6C2AD25}" type="presOf" srcId="{B651F6E3-6281-48DB-9319-2AEAFDAE7572}" destId="{619D679B-A015-4ECF-8348-D1034C574F40}" srcOrd="0" destOrd="0" presId="urn:microsoft.com/office/officeart/2005/8/layout/target3"/>
    <dgm:cxn modelId="{BB098FE2-2458-4E3D-BBB3-2BEAF2D57C3B}" type="presOf" srcId="{4C35D32F-0EAB-4CD7-82EE-45574DC2A586}" destId="{8BEBB6EC-1DAA-4CAC-8A25-BC0FCBD5DBD5}" srcOrd="0" destOrd="0" presId="urn:microsoft.com/office/officeart/2005/8/layout/target3"/>
    <dgm:cxn modelId="{5E8C4654-2101-4FEC-8DCE-709AEB797D1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50E520F-42FD-4203-B5A5-7B6784BDA587}" type="presOf" srcId="{4C35D32F-0EAB-4CD7-82EE-45574DC2A586}" destId="{890E4F0B-2866-4A3F-A3C7-2A14B1797930}" srcOrd="1" destOrd="0" presId="urn:microsoft.com/office/officeart/2005/8/layout/target3"/>
    <dgm:cxn modelId="{CC6127AB-2B88-413E-8277-086A5C8534B4}" type="presOf" srcId="{D1B46980-6531-4606-95E6-44980827E919}" destId="{2BE915AB-18AA-4053-B92C-3BFC9ED204BB}" srcOrd="1" destOrd="0" presId="urn:microsoft.com/office/officeart/2005/8/layout/target3"/>
    <dgm:cxn modelId="{9A1931B0-F121-457F-A3C4-4071D6798DB4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B059ED9-A761-4818-90DB-AE29B8B57FF0}" type="presParOf" srcId="{333A1088-737F-45CB-B68E-254E46348037}" destId="{F5ABB229-8D3B-4694-996A-96F23CF14429}" srcOrd="0" destOrd="0" presId="urn:microsoft.com/office/officeart/2005/8/layout/target3"/>
    <dgm:cxn modelId="{F456E2DC-532B-4511-943C-86A4B2D7C887}" type="presParOf" srcId="{333A1088-737F-45CB-B68E-254E46348037}" destId="{F41139FD-01EE-4571-8B17-4FB00FC51163}" srcOrd="1" destOrd="0" presId="urn:microsoft.com/office/officeart/2005/8/layout/target3"/>
    <dgm:cxn modelId="{B757999E-DE10-4ABE-873C-46F513B31E2E}" type="presParOf" srcId="{333A1088-737F-45CB-B68E-254E46348037}" destId="{D005CE8C-CC26-4C3E-AC11-E15060ECD759}" srcOrd="2" destOrd="0" presId="urn:microsoft.com/office/officeart/2005/8/layout/target3"/>
    <dgm:cxn modelId="{5F899D67-DB1C-45CA-83DA-6C74D4D5B258}" type="presParOf" srcId="{333A1088-737F-45CB-B68E-254E46348037}" destId="{2C702D82-9B77-49B7-9568-BB8EB47C3372}" srcOrd="3" destOrd="0" presId="urn:microsoft.com/office/officeart/2005/8/layout/target3"/>
    <dgm:cxn modelId="{2E282815-0190-4E2C-AF81-DE8F9C1A0056}" type="presParOf" srcId="{333A1088-737F-45CB-B68E-254E46348037}" destId="{A52A0455-90FF-4808-ABD0-F02540D31D5A}" srcOrd="4" destOrd="0" presId="urn:microsoft.com/office/officeart/2005/8/layout/target3"/>
    <dgm:cxn modelId="{32CE1AD9-B4F9-4453-B624-CCAD8E0F30E2}" type="presParOf" srcId="{333A1088-737F-45CB-B68E-254E46348037}" destId="{6140AFEC-043D-4C43-A2F9-D0F5331DF3A3}" srcOrd="5" destOrd="0" presId="urn:microsoft.com/office/officeart/2005/8/layout/target3"/>
    <dgm:cxn modelId="{64FCDBC1-F91D-459C-8AAD-FD096832559B}" type="presParOf" srcId="{333A1088-737F-45CB-B68E-254E46348037}" destId="{9358AC05-5D7D-4327-9F80-1AD486AEA664}" srcOrd="6" destOrd="0" presId="urn:microsoft.com/office/officeart/2005/8/layout/target3"/>
    <dgm:cxn modelId="{B83BAADF-1FEF-4EF5-A881-5EA1ECB4C751}" type="presParOf" srcId="{333A1088-737F-45CB-B68E-254E46348037}" destId="{313FC574-E1CD-4FB4-B054-0B805CE0447D}" srcOrd="7" destOrd="0" presId="urn:microsoft.com/office/officeart/2005/8/layout/target3"/>
    <dgm:cxn modelId="{6E2760DA-7700-4F21-8816-FE9C10CFBCE6}" type="presParOf" srcId="{333A1088-737F-45CB-B68E-254E46348037}" destId="{619D679B-A015-4ECF-8348-D1034C574F40}" srcOrd="8" destOrd="0" presId="urn:microsoft.com/office/officeart/2005/8/layout/target3"/>
    <dgm:cxn modelId="{55760C84-A56C-404A-8188-E49D5A5625E7}" type="presParOf" srcId="{333A1088-737F-45CB-B68E-254E46348037}" destId="{322283A8-4A27-4CDA-BAE3-F381106A9174}" srcOrd="9" destOrd="0" presId="urn:microsoft.com/office/officeart/2005/8/layout/target3"/>
    <dgm:cxn modelId="{06DD89C2-1FB6-4181-BF40-A935A8FA7796}" type="presParOf" srcId="{333A1088-737F-45CB-B68E-254E46348037}" destId="{FFC9F71D-1B4F-4AD9-A4A6-86ADEFC8AF5C}" srcOrd="10" destOrd="0" presId="urn:microsoft.com/office/officeart/2005/8/layout/target3"/>
    <dgm:cxn modelId="{AD1F25DA-1DCA-4629-86D4-1B0923C5F5AF}" type="presParOf" srcId="{333A1088-737F-45CB-B68E-254E46348037}" destId="{25B08C86-7E15-44DC-BE7F-FFB55DD49D12}" srcOrd="11" destOrd="0" presId="urn:microsoft.com/office/officeart/2005/8/layout/target3"/>
    <dgm:cxn modelId="{78BAA641-9AF9-4C2C-BC53-8DF02D566EEA}" type="presParOf" srcId="{333A1088-737F-45CB-B68E-254E46348037}" destId="{76644BE8-9D7C-4C09-B250-3D10AF48CBB7}" srcOrd="12" destOrd="0" presId="urn:microsoft.com/office/officeart/2005/8/layout/target3"/>
    <dgm:cxn modelId="{B8C1D1EC-1959-43AA-B5BD-E5ACD23ABE5F}" type="presParOf" srcId="{333A1088-737F-45CB-B68E-254E46348037}" destId="{EE85B701-7295-41C0-BA7A-34D3756A2AE6}" srcOrd="13" destOrd="0" presId="urn:microsoft.com/office/officeart/2005/8/layout/target3"/>
    <dgm:cxn modelId="{E0F903B7-4E4A-454E-8589-A761762A3BA8}" type="presParOf" srcId="{333A1088-737F-45CB-B68E-254E46348037}" destId="{8BEBB6EC-1DAA-4CAC-8A25-BC0FCBD5DBD5}" srcOrd="14" destOrd="0" presId="urn:microsoft.com/office/officeart/2005/8/layout/target3"/>
    <dgm:cxn modelId="{477C9A7A-785E-402B-87CD-DABCE14FFA77}" type="presParOf" srcId="{333A1088-737F-45CB-B68E-254E46348037}" destId="{AED2198E-93D5-4001-81B4-73124B309672}" srcOrd="15" destOrd="0" presId="urn:microsoft.com/office/officeart/2005/8/layout/target3"/>
    <dgm:cxn modelId="{6B7345D9-D895-45DC-ABA1-6C0F2A80DB99}" type="presParOf" srcId="{333A1088-737F-45CB-B68E-254E46348037}" destId="{2BE915AB-18AA-4053-B92C-3BFC9ED204BB}" srcOrd="16" destOrd="0" presId="urn:microsoft.com/office/officeart/2005/8/layout/target3"/>
    <dgm:cxn modelId="{1E490AD0-436F-4B5E-88E9-B9D2104AD0D5}" type="presParOf" srcId="{333A1088-737F-45CB-B68E-254E46348037}" destId="{6BB5E863-4638-4E1D-BFDE-399D028AC4ED}" srcOrd="17" destOrd="0" presId="urn:microsoft.com/office/officeart/2005/8/layout/target3"/>
    <dgm:cxn modelId="{73281AE1-DB9A-40D5-80F4-DC134740CD0F}" type="presParOf" srcId="{333A1088-737F-45CB-B68E-254E46348037}" destId="{5A5FFA88-C948-4069-8E93-59FA12366E83}" srcOrd="18" destOrd="0" presId="urn:microsoft.com/office/officeart/2005/8/layout/target3"/>
    <dgm:cxn modelId="{A6F98527-EFCB-409A-90C4-4AFB2EB256B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VY_32_INOVACE_03_  </a:t>
          </a:r>
          <a:r>
            <a:rPr lang="cs-CZ" sz="2000" kern="1200" dirty="0" smtClean="0"/>
            <a:t>Prvouka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Dopravní prostředky</a:t>
          </a:r>
          <a:endParaRPr lang="cs-CZ" sz="2000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511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146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345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232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77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603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346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26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006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2066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494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894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37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60129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00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procvičení učiva o dopravních prostředcích a k upevnění znalostí o zásadách bezpečnosti  na silnici. Žáci pracují na interaktivní tabuli, po kliknutí se jim zobrazí správné řešení.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4656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56792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Dopravní prostředky   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Tomáš jel s rodiči navštívit strýčka. Nejdříve jeli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autobusem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potom</a:t>
            </a: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vlakem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a nakonec přestoupili na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tramvaj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.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Vyluštíš další dopravní prostředky?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</a:t>
            </a:r>
            <a:endParaRPr lang="cs-CZ" sz="3600" b="1" dirty="0" smtClean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err="1">
                <a:solidFill>
                  <a:schemeClr val="tx1"/>
                </a:solidFill>
                <a:latin typeface="+mn-lt"/>
              </a:rPr>
              <a:t>d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lotale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buslejtro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níkpar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trome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odľ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níktulvr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nluč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loko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4059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latin typeface="+mn-lt"/>
              </a:rPr>
              <a:t>Rozděl dopravní prostředky podle toho, kde se pohybují:  </a:t>
            </a:r>
          </a:p>
          <a:p>
            <a:endParaRPr lang="cs-CZ" sz="3600" b="1" dirty="0" smtClean="0">
              <a:solidFill>
                <a:schemeClr val="accent3">
                  <a:lumMod val="50000"/>
                </a:schemeClr>
              </a:solidFill>
              <a:latin typeface="+mn-lt"/>
            </a:endParaRPr>
          </a:p>
          <a:p>
            <a:r>
              <a:rPr lang="cs-CZ" sz="3600" b="1" dirty="0">
                <a:solidFill>
                  <a:srgbClr val="0070C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  <a:latin typeface="+mn-lt"/>
              </a:rPr>
              <a:t>                                                            </a:t>
            </a:r>
            <a:endParaRPr lang="cs-CZ" sz="3600" b="1" dirty="0">
              <a:solidFill>
                <a:srgbClr val="0070C0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7803988"/>
              </p:ext>
            </p:extLst>
          </p:nvPr>
        </p:nvGraphicFramePr>
        <p:xfrm>
          <a:off x="755577" y="3140968"/>
          <a:ext cx="7704855" cy="658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00281" y="3275692"/>
            <a:ext cx="1631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zemi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3275691"/>
            <a:ext cx="1644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vodě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3275690"/>
            <a:ext cx="2354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 vzduchu</a:t>
            </a:r>
            <a:endParaRPr lang="cs-CZ" sz="3200" dirty="0"/>
          </a:p>
        </p:txBody>
      </p:sp>
      <p:pic>
        <p:nvPicPr>
          <p:cNvPr id="1026" name="Picture 2" descr="C:\Users\08DY\AppData\Local\Microsoft\Windows\Temporary Internet Files\Content.IE5\K0O7W0UI\MC900361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4051300"/>
            <a:ext cx="1836737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DE4CGPLA\MC900351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866" y="5594624"/>
            <a:ext cx="1388468" cy="108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VS4MWW3I\MC900359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785" y="4051300"/>
            <a:ext cx="1090315" cy="117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VS4MWW3I\MC9003531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676" y="3790303"/>
            <a:ext cx="1338461" cy="143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2UCNU2EM\MP9004021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758460"/>
            <a:ext cx="1148710" cy="91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9CFKJRFQ\MC9002963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222604"/>
            <a:ext cx="1328523" cy="148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9CFKJRFQ\MC9003183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48" y="4846516"/>
            <a:ext cx="1172727" cy="76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VS4MWW3I\MC9003118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95" y="6075830"/>
            <a:ext cx="1387599" cy="64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9CFKJRFQ\MC9003119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618" y="4280929"/>
            <a:ext cx="1312209" cy="79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Y\AppData\Local\Microsoft\Windows\Temporary Internet Files\Content.IE5\72QN0ZGZ\MC90029980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266" y="4156575"/>
            <a:ext cx="1314872" cy="80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72QN0ZGZ\MC90005788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03" y="5785322"/>
            <a:ext cx="1310903" cy="94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Y\AppData\Local\Microsoft\Windows\Temporary Internet Files\Content.IE5\VS4MWW3I\MC900441295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594" y="5112572"/>
            <a:ext cx="1505863" cy="150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68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Doplň tajenku: 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Ve městě jezdí tyto prostředky hromadné dopravy:  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AU</a:t>
            </a:r>
            <a:r>
              <a:rPr lang="cs-CZ" b="1" dirty="0" smtClean="0">
                <a:solidFill>
                  <a:schemeClr val="tx1"/>
                </a:solidFill>
              </a:rPr>
              <a:t>- - - -</a:t>
            </a:r>
            <a:r>
              <a:rPr lang="cs-CZ" b="1" dirty="0" smtClean="0">
                <a:solidFill>
                  <a:srgbClr val="7030A0"/>
                </a:solidFill>
              </a:rPr>
              <a:t>SY  TRA</a:t>
            </a:r>
            <a:r>
              <a:rPr lang="cs-CZ" b="1" dirty="0" smtClean="0">
                <a:solidFill>
                  <a:schemeClr val="tx1"/>
                </a:solidFill>
              </a:rPr>
              <a:t>- - -</a:t>
            </a:r>
            <a:r>
              <a:rPr lang="cs-CZ" b="1" dirty="0" smtClean="0">
                <a:solidFill>
                  <a:srgbClr val="7030A0"/>
                </a:solidFill>
              </a:rPr>
              <a:t>J</a:t>
            </a:r>
            <a:r>
              <a:rPr lang="cs-CZ" b="1" dirty="0" smtClean="0">
                <a:solidFill>
                  <a:schemeClr val="tx1"/>
                </a:solidFill>
              </a:rPr>
              <a:t>-   </a:t>
            </a:r>
            <a:r>
              <a:rPr lang="cs-CZ" b="1" dirty="0" smtClean="0">
                <a:solidFill>
                  <a:srgbClr val="7030A0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- - - - </a:t>
            </a:r>
            <a:r>
              <a:rPr lang="cs-CZ" b="1" dirty="0" smtClean="0">
                <a:solidFill>
                  <a:srgbClr val="7030A0"/>
                </a:solidFill>
              </a:rPr>
              <a:t>J</a:t>
            </a:r>
            <a:r>
              <a:rPr lang="cs-CZ" b="1" dirty="0" smtClean="0">
                <a:solidFill>
                  <a:schemeClr val="tx1"/>
                </a:solidFill>
              </a:rPr>
              <a:t>- -</a:t>
            </a:r>
            <a:r>
              <a:rPr lang="cs-CZ" b="1" dirty="0" smtClean="0">
                <a:solidFill>
                  <a:srgbClr val="7030A0"/>
                </a:solidFill>
              </a:rPr>
              <a:t>SY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96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Vzpomeneš si na správná telefonní čísla?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9" name="Picture 5" descr="C:\Users\08DY\AppData\Local\Microsoft\Windows\Temporary Internet Files\Content.IE5\VS4MWW3I\MC90042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2930"/>
            <a:ext cx="1827213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9CFKJRFQ\MC900426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837" y="2247217"/>
            <a:ext cx="8667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72QN0ZGZ\MC9001984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93938"/>
            <a:ext cx="2230437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VS4MWW3I\MC90043215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54275"/>
            <a:ext cx="1841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4076017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158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4076017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155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7999" y="4076017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150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89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Na jaké telefonní číslo zavoláš?  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08DY\AppData\Local\Microsoft\Windows\Temporary Internet Files\Content.IE5\2UCNU2EM\MC900287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48" y="2912173"/>
            <a:ext cx="2586236" cy="177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9CFKJRFQ\MP9004074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500" y="2848326"/>
            <a:ext cx="2705671" cy="180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VS4MWW3I\MC900071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788" y="2743807"/>
            <a:ext cx="2808785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4653136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158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80055" y="4653136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150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4553" y="4653135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155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492896"/>
            <a:ext cx="2222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Zloději vykradli banku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6775" y="247899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Hoří les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077" y="2390266"/>
            <a:ext cx="1346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 se zranil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11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Citace: </a:t>
            </a:r>
            <a:r>
              <a:rPr lang="cs-CZ" sz="2000" dirty="0"/>
              <a:t>Veškerý text je dílem autora </a:t>
            </a:r>
            <a:r>
              <a:rPr lang="cs-CZ" sz="2000" dirty="0" smtClean="0"/>
              <a:t>materiálu.6.9.2011</a:t>
            </a:r>
          </a:p>
          <a:p>
            <a:r>
              <a:rPr lang="cs-CZ" sz="2800" dirty="0" smtClean="0"/>
              <a:t>Použité obrázky:</a:t>
            </a:r>
            <a:r>
              <a:rPr lang="cs-CZ" sz="2000" dirty="0" smtClean="0"/>
              <a:t>  Otevřená galerie www.office.microsoft.com. </a:t>
            </a:r>
            <a:r>
              <a:rPr lang="cs-CZ" sz="2000" smtClean="0"/>
              <a:t>6.9.2011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1800"/>
              <a:t> 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62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1015</TotalTime>
  <Words>185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Dopravní prostředky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51</cp:revision>
  <dcterms:created xsi:type="dcterms:W3CDTF">2011-06-20T10:40:08Z</dcterms:created>
  <dcterms:modified xsi:type="dcterms:W3CDTF">2012-01-31T15:39:54Z</dcterms:modified>
</cp:coreProperties>
</file>