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9" r:id="rId3"/>
    <p:sldId id="270" r:id="rId4"/>
    <p:sldId id="271" r:id="rId5"/>
    <p:sldId id="277" r:id="rId6"/>
    <p:sldId id="281" r:id="rId7"/>
    <p:sldId id="280" r:id="rId8"/>
    <p:sldId id="282" r:id="rId9"/>
    <p:sldId id="28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VY_32_INOVACE_04_ </a:t>
          </a:r>
          <a:r>
            <a:rPr lang="cs-CZ" sz="2000" dirty="0" smtClean="0"/>
            <a:t>Prvouka 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Listnaté stromy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VY_32_INOVACE_04_ </a:t>
          </a:r>
          <a:r>
            <a:rPr lang="cs-CZ" sz="2000" kern="1200" dirty="0" smtClean="0"/>
            <a:t>Prvouka  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Listnaté stromy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338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39450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látky.  Žáci pracují na interaktivní tabuli, po kliknutí se jim zobrazí správné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        LISTNATÉ  STROMY    </a:t>
            </a:r>
          </a:p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    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- mají listí, které se  na podzim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barví  </a:t>
            </a: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a opadává                                                                                                                        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                </a:t>
            </a:r>
          </a:p>
        </p:txBody>
      </p:sp>
      <p:sp>
        <p:nvSpPr>
          <p:cNvPr id="9" name="AutoShape 6" descr="data:image/jpg;base64,/9j/4AAQSkZJRgABAQAAAQABAAD/2wCEAAkGBhQSERUUExQWFBUWGBQUGBgXFRcYGBQVGBYVFhcXFBYXHCYeFxkjGhUUHy8gIycpLCwsFR4xNTAqNScrLCkBCQoKDgwOGg8PGiwkHiUsMCwuLC0vLCwvLCosLCwsLCwsLCwsLCksKSwsLCwsLCwsLCwsLCwsLCksLCwsLCwpLP/AABEIAMIBAwMBIgACEQEDEQH/xAAcAAABBQEBAQAAAAAAAAAAAAAGAAMEBQcCAQj/xAA/EAACAQIEBAQDBgUDBAEFAAABAhEAAwQSITEFBkFREyJhcTKBkQdCobHB0RRSYuHwI4KSFXKi8UMWJDOywv/EABsBAAIDAQEBAAAAAAAAAAAAAAMEAgUGAQAH/8QAMxEAAgIBAwIEBAUCBwAAAAAAAQIAAxEEEiExQQUTIlEyM3GhFGGBscE0kRVCQ9Hh8PH/2gAMAwEAAhEDEQA/AM7tcNLGQNfTf5g707cbIIg7f5rrXdlmBkNB6GSD8o605iu5gQB7R61UcnrN2lCKpP3lZexxIIjfQgEzEdDtPyprh3Cme7kBGnXofUVLx9pSAVIn0rnA8W8F0za5Rl06AEwDG+9O6cKevAmZ8XUq3BzCazyVoCzSO1aNyvw9UQDLtWdYjn1AkKNaLeRuO+MJJq5rFSthTzM24PUwm41hgFJVaxnmzizybRWNa3vEWAya1iP2nYYLeSPWa9qCfLJEmnxQOtJXDnWpGBw73XFtBLNp7ep9BRFxbk1LWFe4GY3EysdRlIzKpAWJHxTM9PXSkLgeky1q0ltqGxRwILCi3hfLlq4kkSTVPwjlS/fUMFyodmcwD/2jc++3rRvwbk9ra+e+w/7VA+kzSmpJxhW5kq9FfYNwXiAPMXB1tN5R1qjZ4rRObuXRaytnLq5YKWADSImQPege7wwk6UzpnLJzAWVtW21hzK6Jp63bqaODuKba1GlMFpCe2SJqwKyvSqk6U6OIwKA6E9J7EjXhDU9YxJXY1Eu3JM15NMgcTksrl4NvT2CUGqYManYC7rXANvM4RJ+LuZdjFR7Ja40Ek+5qQuFzsAetFvCeUpIZUotYNpyIJiFgseBnqa6sYQKM3UVoqcv7yvpUXE8jBgcpinPIxyBA+ZKzgPEEMDaiK9aVl6UDY/gb4d51ImK0Ll3gE21nWYNFrYtwRIsQekDOO8JA1B1oTw3EDaYj1rVua+GKinTYE1jeJeXJ9aXu9LAiEqOZY4zGtcggEeutQXYnei/guGV7QPpVFxnABLpgyCaBdUww3vCK3OJVRSq/w/CFyid6VQ8l5LfIuFxLddalNjX0K6MpBBESI2pzhnBTeOhyipOO5fNmTmmlxpnPqA4j7+J3PX5LHIg5iCZMiDvoIH0G3y0qPFT3bNrtTQtgtUukV6yNRTybx7wHgmATVBfQAU1h7wBqaEqciQdNwxN8HOKeFMzp03PYD1obxPDhijnYCSYAOoAM6n6GaEuW7rPLbqv5+/t+dGlu4bSSNSIEbSSY3+c/KoanXtnAHA/eaDQ+D1vpfMt6np+QneD5Zs2SfDBzssZiex6DYDWpPg5VIIBEQQdQR6+lVuK4sVykmTB07bUyt25cUm42Vd49N9apBc2SzS6pUVJsA4jmO48FJCwVGmbpPZY7fT060xY4u5MnzCdmUaD0MAg/Oo2HwwjO5gHafwAHenvDzHypI2EkD3JFQaw5zCmRubEuYnwyjqqWw05y8szQSYRGEAKBvVTg+VbpUOL2HIO3nugn0jwp/Sif/ppI1zQdNAv6SacHDzsHYeh/vR69XsXbiVV3h6WPvLGDi8CvnQovuHUj9/wqFieSr2rFrQgFiCzyOsHyQNBO8etGD4MoGZ28oBJJJEAbkxQdxjnhAGXDqSSCviMANCIOVP1P0otV11p4EVu0mmqXLMYLXIqG4rvxa4NWijEopwVpCuq5NTnp2Kk4QwahxUrDYN22qL4xzOQh4e65lnuK2Pl7FW8g22rD7PDbiivW45fs6K7D513SXpWSBzBumZsfMnFbdpSwI0qiwPPls6NoazK9xu5d+NiaSkd6bbVHPpkFpMPOL8aS6ygRqRRrwbiqrbEnpWJW8YFIPUVYLzncUQoHzoqahRknrImojpDXnTjubyruZFM8F5Qs+GCVBJEzQBi+NXLhBY0ZcJ5rK2x10riWI7EtI+UQOZUcx3BhXhBoelDWL4kbhmIohN/+JxBNyIGwp/jHD7a2pUQaGVdxkHiSX0gZEHU4ywAEUqjOmtKgb394XIhdwq+qagR7Tp/tNQuP8ylyUiIkHXtTeCPZis9RrHr7UPcQsOjlX+LeZmZ1kHqDvSumusGU3cS311Na4ZVwftOmxYimTiSNqYJpCj4lbmSELXGC9SQB7mji9yTaNoIjZbqkEuSSHBGoK9PSPUHfQf5Y4G1xluaBVbQdWI7DsO9WnM3HXtubNtsoGXMQdZgGAekUpY5LhUMvtFpqkoNuoHXpCPA4dMLZCKFIB1LAEuTuTO1MJzpZL+Ge/wAQErP1k/3oY4nzQblpVE5ioDnbXYx7/rVApM0smmLZNhjdutCYSrp/3iaUl5S2e4dfuoJJA9hNNcQ44rDL4iWxOsmSfTKsxQI/ELhEFzB3A0B943+dLDWlO5aegUSTXBpAOSYT8duOEX+80ThJs3To/isInuO2kiB7CKILGGtpusepGn12FZlwvH28FiEe4l4eUmCAphwQGE7j6bVonCebsNegJdGY/daVb6dfkTSl+nZTkAkSa6hbDtJGfbMuLdsT+XWoT3mcMFtXAATq2VZjSQuYtHaRU21hgfMuhkn0I0O1OXVJEkQTHz+dAr2k4aEAGZQ8a/8AwXIYAAa7kDaTA10E6CsYxFrKzLvlJWRsYJEj00o75i4/fvY/wsL5woFsLAZXKznJnQDzMpOmgqx4X9lanz4q4xdiWK2oVQSSSMxBJ36AVbUgadTuPWU2rRtU48sdOPymXxXk1pXNH2aWrdi5ew7uDbBdkchgVHxZWgEECTrM+lZqaeRw4yJVXUPUcNPYqTZwRbao6Cijl7DzuKFfb5a5gJVYfgLsdqNOA8u5QJGtTMNZVTMUQYO4IEVQ6nWvYMCelTi+GALtWfcxYeG0FajxBSRQrxXhAIJNc0d2xvVPTPQCKcXEGp+MweU1W3LcVo0cMJ6dNcJrkNXFKiT0lo4pxcR61X12t2K9O5ku3iypkGDTmK4zccZS2lV5ekTXQT0kSMx4PSpilXJ3iGGE4mpttdvFnJKyyC2HRoM57cAXVYjfMrAiZMmYvE+FviznwxF/KuqJIvKu8myfMQJOqFwOpE1W2UIW6pEqVOo6FTmB/CPnVYrkGQSCNRHQ9xQa0Gd3eP6ixgoTtPHQgkHQjQjsexrqxZzNHzJ7AbmirDcVbGWwlwC7ctrqb3+ozanzLdXLeVQIBXM42MATFXesBlHhI4I0ujL5Q8mAhlmIgT5jU2cdIGuhmw2OJb8N5iKIUtpAUQrRJ9RuAJPX8DVS/D3uOXuMFLEkk9Tv0p7C4lVHmJBHpOvaKnjmtQuU2/E94H70n6gSVE0+2hkHnP07f8CQk4XYAMuzEfygAGvbSWF3MH1Ex717hsTcvsQoW2sSYGoG2k69av8Ah3KtkHNcUt2zMdfWBFcZscMYSqtX+Qgx7kf+mU2Ow1kJm0noF0JPtrpVxy/wdFAur4gJEFWABA0k6bgmI222q9w2FtW5yIgP3YUAj/dExUqyAo13nXvPX/PSl3ckbQY5+GzZvYAY9oL80cs38TetugUrkVCS4WILEyDrsegNXfLHKqYWSDnuHdo2Xsv6nSasLl8CRvPTrv0/GpfDVXTUj0beZnX9ulcfU4XYIv8AhKa7TdjJ/aS8KDvqNvn/AGp/FYG5ctOqP4bMpVXInIT1iR0n8Kl2IIj/AA1LGJEwNfTt7nYUgbtpzFbr88QZ5d5PtYJCF81w/FcYat6AdF9OvWrsDp/7+nSpDp6ye3Qe3702bYB9amGaw7mMjXjbgdICfaLxny/wloFrlyM+UElUJnIANSWgfL3oNt/ZvjXEi0F2MO6KTPoTp84rZLqKHzBRmOhMDMQO7RMUgB3+XSKs6rNqgCAs0Yubc5+k+frNgoxVwQykgg7gjQg0S8KxaqKgc0q38dic4IJuMdRErPlPqCANaqrLkNvRbq/NHMzti7WIhViuKnoavOX8SzQTtQXYUkii/g+ICgVU6msIuBIAQpYaVScTt6VMHERFQcXfmq5Fwcz0CeMJBND965RVxvDTQneSDWm0hBWenBrykaVPTsU17XleGvT0RpUopV6cimva8mva9PQpwdpRhrrOYz+Re7GQTHoAKYwFnDFoe1IiNHcH3mYke0elRmu5jLewAGgHYU74HVTSPIzzNL5IccgHEd4Ggw+OAJ8mZ7U+jSgP1ii7HWPDu51hRchGnQF4lJPQkZ1nvFDT2rd4Tm8O5uQ3wse6sBKn0Ij1omxGEa9gnD/HknQgjMsMCCCQZj/yoNjZIJ+hhNAWq3pjvkRrE8Is3yC6CTAJgq0/1Qdem9M3fs+ts8o7KsfDvr6Mf1qDwHmIXF8O6wW4sAMTAuKNlY9G7H/CTYTFg7MwOkhgNKi2+s4zLNKqNSu9QP5kLg/DsOpNs2wHBiWmT6kmCParSxbsFirqyEdrjwfUampGMwdvEIFuID2YGGX2aNPyoX5k4mMEtu3m8djmPm0e3b0Cyw3M5t+1Q2eZx3krLK6hl+APaFtvB2lPxXBmmDKmY6GVOtSbnA0OU+I8Nrsh/QUPcH4wuIse/WNVYbbdRptVhw3jDhQlwSAdDv8A3pG2tlJxAOjH1I3XpH34R4ZyG5GaSrFPiHaZ3HanU4Hc+66ttplI/U0+zi7bKt8j1B6EVU4Li9yzcyPtprO47j0pfDRIizJBMubdi6q6Qw38rGY30BG9PJiXPwAadmER84rl8TLZgfK34H+9c4myfiQ69V7+o9agF7mDRO7TrEYi+NSIjXTKfyNR14lAAk+51+eh/CnbFu62pgIfWSfptXr4CPUfkf2putCeQY9Wg45j1vFqes+pBrzxxO4071xaXTQ6j03HY+lJrunr1Hr86bBKjmFxiVvHMCmKWLiowGik/GJ3yMPMpnWJynqprI+M4XwbrKFZQIIzEEkd5AGm/TpHStU4hzFhrVz/AFCWcD4VEwd9eg6UCcYw7Yu81wKqF40UQAO5ganqTU9NawJ39O0oNclbECv4j2Eq+FYmTBq4fOsEVK4Xy5atfEhuN1LMwHfRbZB+rH5Vb2MPpAA9OsfvXr2G7KcwJ8K1PHp6yt4Zdd5kGBv/AGq6QDYIrabsSY9htNLDJC5QPMOvb+9SEsx0ihisdcTTabwmipPWMn3MG+N4C4XCojENGwJAnQ6jYCo+H+ztm1u3MpP3UEn5kx+VGtpIEnTrXVq/Gu5NHRigwvEAPB6N5Y8g9u0z/jP2dXrZJsHxk7GFuD5TDe4PyFCuKwj23KXFZHXdWBBHXUH0rbHxB6iB33/ChP7QsErYdbkglGVQYAOUyMvtMED37mWKtSSwVpW67wta0NlZ6dpnMUiK9pTT0z85mlXpryvT0UUqVe12cl9Yw10ufDRn6kKpb6gV09pkIDoyHswKz6wd6XL3EfBvo5nLqGjsRB/f5VpeH4gly1lKi9bbSD5lPWNdj9CKq7rfLIBE09VgYek856TMbneaJ+UuNW1tOly4q+afMYBUgAx9Pxof42iWb122JKyMk/EoOVxJ20BIqAqaURkDLzErdcabPSOZxxS2i3nFo5kk5Trtv1102+VTeGcx3LRAYl1iIJ1A9D+lQ8ZhoVG/mzD5g/tFQ6PgOuDBpfZW25TjPM1Dl7mJLykSQREyNvXtTHNPKX8WPEtH/WUARpluKJgA9H7dDtpvQzylxu3hy4uAw8QwExE76jv6+1FlvmLDD4b6gN6ER7gjQ/OkyGqbKCXYtq1VOyzrAfgHFWwt0o8qJhgRqrAxqDt2ok5m4yEwxyEZrjZVI/l0Zj+Q/wB1UPO/ELV6+rWjmIQK79HYGAR/tgT6UPFz16fh7UyKRYVsIwfaU51jadG0459j7Qn5R5rezcCXGLW201PwHoQT07itDv21ugRqR+XX/PSsVU1o/JPHs6hGPmUQfUdDSuuo43rCeH6jeDU/XtCCzhGQjK0rv6VK4dx2zddrWeLqEqyNoZUx5ejD2rsuNT06ydid/l+9A3P3CvDuJiEPxwrR924oGU+mZR9VPekNLWrsQ3WN2O1Q34zjqPymkZ9wDB330PuK5tY6ZBkEdD+c9azvl/nYghb5M/znWe0/vRa2NUjMx0MQe3qIpnyjWZYadqr13IZXc7ccxOHNt7WXwzIOk+beD2BG3saq7f2iqyee22fqQRr7HpULnvipc20BJRVLbRJJIBj2H41RcM4YbsmQqjdj+g6mmQiFMtELWuW4rW36H+IQ4fl+9fuNeu/6edpAOrebYR0G2/apvDhkDEDMJYAnSVGxAPePxqww9hLFjykl2gBmJLARHfTSTA20qHZDP5ANBv2joPn+lJs5c4jmj0SI28dfeeWFNxtOu/t+m1Wa2cgHUnQeh7mnbOFCKCT67V2fO06gRAABn69On0ooXEucgTlEVd9T+J9TXYJIiIHqDNPWbYH3DrrrGv470+t4dVI+U/lU8SDPInhep/z0rtbR7k/Kn/FX29xH511bUT0P5GuESBczgKw2AP4GhT7QeE57HiqSvhkErPlYMcsj+oE/Se1G3Fb+fDXhbGS8UJtlQJzrDAA+pEa996xnH4rEX3yXWu3HnKFYkkNtATofYVKlDu3dMSg8R1foNbIeZS0qIOKck4qxZ8a5bhNJ8wLJJgFwNhJA/OKoCKtAQwyJmnRkOGE5NKlXhrshPaVc17Xp6GHGuT7uHMqC9s/Cwidf5gPz2pixg8ZZlrdu8ARBKoWB7SACK0HEqBby+Zh/VuPn1rnCXntGNVmCDO49x61nV17EYYAy4NQJyOJlN622Y5pzTrMzPWQdZrq3crYsZhUvoRdtrckbkDMNIBVtwfasr5k4I2EvZJlWGZG/mUmPqCCD7VY03rcMCKanSNWu8HIldiLhgDpM/Oo4WumM13ZtA7mKaHAkKmyACZ6XAMbj1rm4ddK6uJuO1MA14c8xpmK8SThcU1tg6wCNtAfTY6GmcfeV3LKoQHUgfDm65R0Hp0mrDhKIz/6ly1aCgtN1XZX28oFtWJYye3uKicQsIbjG0ITpJP1EyQD2JJHc1JcA8wFoLDA5kGpOCxzWnDKYI/yD6VGdCN9K8FEIBGDFASpyODNR4BzpauqFuEI20GAp9ielNc88VtHDC0rBmNxGAG4UK2pj3ArNlrtWpMaRFfcssm8SZ6ihHPTMempVvFuIAYgdidKZw6A1Y4LhoctmBjKSCDGo/SpMyjrFdJuNgVT1j2L4LfvZXRfEUrqysGVYJnMT8MTOveuW44bRZbWXLCrJRWVsumcKwgHrMTrTGKxptK1q25yOAWHb+n9DVVmryrkc9O0snfyyQvXv3+8LuDcbN+63jOB5fKNh3IX1P+dqK+H2iqwoljqxPwqT09SNB8qGOUOVs0XrwbLuqhT5v6ido7d6PA7ADLbgRpqPwiaWdVDZEv8ARFxV6+s5w2DIMtqevr+w9ql21IGqj5Go4uOY8v0b967F8gSQR7/pFQJAh2yZ5i8UiKC7KgOxYquvYTTdu8rrowYd1YMPqKC+Nc33RiHFth4a+QAgEGNGPqCZ02IivcPwq3iLQu2T/DXZIOQt4ZYa6gklBBGoMDtU8YHMTa915Rc/vLvmXmP+GQKoBuPMTsF/mPft8qC7XNWJDZvEPtpH07Uf4LkNL+HttimZ7xUEut0fCdVUHVSADvHU1Cu/ZQjE+HfYRpDIra9pBX8qCNVSp2seYjZrix44lvw3GeLaS6PvqCR0B2In3B+lPWOGWv4gXmQeIFYBvx19YkT2rrg3L7WLK2i85ZE5d5JbvpvVimFC9yTpJ3jrHQf3pW7VKQQphL9VU9eOpixttbtp0dZR1Ksp2ynp6e/egq1ybg7blXslhrBa45gehUijq6QBvUDHYPMs6Zo0/wDXWhU6h19KGJVAWHGM/WYnzPwgYfEMighD57eYgnIZiSOoII+VU9XnNnEfFxBA+G2PCB75SZP/ACLfhVKwrT152jd1lLeFFjBOmZzSryaVTgZvGMsHw8m8QVA1gdZjqBULGXjuvQD8DVldJU+XXXTTXt+RqNeYBvhOWP8AJrGATRhc8GcDi627ZckKIObNoo2+h/Os25q5i/iikLlW2GC92LGSx7TA06VoPHeELfsMg8pJUg9MwOkgdKzTiuCa0Wt3Bldem/sQeoO4NXfh1SYLZ5imtL11hQPSe8qwa7UmZiY1NWOGtrkEgTVquCUYO4QJOUR82UfrVytOecylDcgSox9sEFlGhg/WodlZNFP/AEhhh1DrBywfntPrEVEbh+QRG1Vi3gAj85qG0pchvy+8H7lsiOxrlblWGPsDJI3B1qtppG3DMrb0NbYkhWB0Ov8AnSmb+CI1Go/Ee9cir7li/YZmt4hSc8BH8Qpkb+VjkcZWncqYIGwJIl8PMCwD8GUNpKV1aP8Ai/BrCW0AtPbtQM73rYeHkksmIwxcqCCBlZY8sxrQNiUXM2Ullk5SRBKzoSOhIg/OuK4bkRe2o19Z5h9FJ1mRGmh3mT0jT61f4a+qWjcuAiVZEHVmP3j0yjLHerTk62gsMzgaFzr/ACgLJg9vNrQnxXH+I+h8qyF0jSZn3O9Bz5jlcdJYV1LTWtpPqPQSLduFiSdSdacsp1NMAU7bwzMJCkjvBox6SC5Jlla41e8qrduQICgO2naBNaRw3iV1lRMjXLmUjSBmZQJMmABtqe9CXLvKV6PFNi6Z+HyNoP5tqI+WjjFx6RZurZ1R89tlHhndiWA1BAI66Adarb7Ache0uqrGrqLMeT9pzjMJxVWzC15RrltlH03ggEsSfSrt8evgu0/ArPvqCoLQexBEUYq+um+9BPGPs2wrNcurdu2SxLNDBkljLADLmMk/DPXTtSlGqFnDcGAGvfoRmZMbusnWak2sS6qyqzKrbgGAfete4LyTYXW5h1mBAZVI0/mnr1/9VdYflrC23zJh7KsIIPhqSPw06UazX1ocYgr7th2g5lTyZZdeH2Mw1hsoOmhdyn4EH2q7W3ER7H1NPu0kkkeXv/Mf7fnTZDGI+p/bf8qo7H3sWiJOeY3cYTJ006+9R9exjbbWPQfKpDWtQZk9zr/6+VeNrv61HOeJzrxK3E7aA77xv70hiT8WXYiNCY1/tTfFeJW8LZa7eJCAhdFLEsZgAD2O+lAHHPtTBBXDW2E/fuR8oQTr7n5VYaPTWMQyjj3h6ba6mBY8QL5jwQs4q9bUkqrnLO+U+YT6wRVYTTt++zsWYlmYkknUknqaarVKCBgyocgsSOk8mva8ilUpGb+T5iwMzHy9qYxKZWUrt2+k/jB+lVycUU3GVTsR9N/w/SrW3dzD16VlzSQx7zZVVhh5i8ie4tJssx0hSZETO8VmvNl84i6rIhhFyEndvMxn21o947iYtEDrl9t4+sxQ1bVAMswx/wDGTEke9WOjVQxLcACV2v8AMssGmrHWD/C+Vb9+DHhoerTqO6rufwor/wCgjC2S4uF1TKXkQQMw8ygdtNK7sYkgDuNPmP7T9KucDluSj7XAyN6hxlPp1n5UQaos+09On941/hdFaccsOcytv2s666k5de0kbaQKYv8ABM6tEwI1GsE7dPQ/SrTB8nYrMiKwKAKJJgLAABnUnbaj3Bctpasi2DnO7Md3Y7mOg0gDsKNo/D2FubB6R94nr/EUFO2tvUfbtPnvFz5lPSV23I6+lVYw+Yabjp3/AL0c/afy6cLfW6uiXgZHQXEgH6gqfkaCbibMNuvof0oz1GpisWS4XVhm9uZEIr2nwwJ1FWi2LRUSyx00Mj5dag1m3qJyvT784MIOXOYm8JdYYeX3j9xFNcw4Sy1l7mRVufEGHlzEkSIAhpk+vrVBdxq2xlWG9Rop9x3rnD4o3mK3GK24ZmgjZRI39YpQUsH3rwOsesvqKeU/LdJO5hxypZsWrR0NpS0dZhiCfVpJFDQFWz4U3mzt5V0AUDZFECDtt+ppYhLSwLMs3VjBj0WBv600pVRgdYCypm9bcDtImF4ZcuEBFZmOyqpZv+IFaJyZwbG2bqZ8OLdoDzFwgZNPiTzZs5MaftV9yWzW8HZTJcLQxYZcvmZ2bVmIkgEVeLecn4FSP5n/ABhVM/WqjU+IHJUAQav5ZyssFbb6fOvLtzNtoP8A9o7VE/hrjAzcA9FX9Sf0rh1VTDtc1/qygj0yQCKpXcmRdyeks0vKBLQPXb06motvHW/E3BI0jeTvIAkGNINe2LFo7KoPQwCZ9zvXRvRKOojpOxHcdqiC2JDDdJKbHFtQrEnvCj8TP4U2GcnXyg9vMfx0/CozYZt7bf7WP4A/vTa8UKmGBB7Hr7HrUDnvIbcdZOTDAmRM95k/Q7fKnDaOux+RFRrfFFO/1rpuI6EgMxAJAAGZoEgLqJY7R60VFDGSUDvOL5IMQPqf2qKzGRp9DNCmM+1LDBiDbvyCQZVND1kZ9/SnbP2kYQgEs6+9s/8A8zTJ0V4/ymQ8xc8GErLKkMudWEFSAysD0YHce9Yt9onLlvB4kC0T4dxPECne2czKVB6iV09DHSSc437V8LaWLaveboIyL21ZhMfI1l/MXMF3GXjduxJhVUfCijZV9NT7kk1ceGUXV5L5AkLXQrjvKulSq14RwQ3pJMAVeqpY4ESJxKqlRIeXF7mlUvLb2kd4hNhOEksXzGfQ07heJnC3DJLA7hjM+x6VU2ebhbQgCTQ7xDir3Wlj9KG6acIFVeZKq+5PhYiEHG+OG4Ftgwslv1E/51rq0zNDkySApPsAFn6UL2G1q6wWOKrHf/P2qvuQD4RNF4dqDtLPyfeEthyxmB6ievUj/O9SsNxZbZzMcsDqep0H4mqnC4oRo0x0IH511jsBaxKqM+RxO/wtMbn7p09telKUjDjMsrXbyW2DLEdJpnAuOC4ogz7USWrnWs15B5bu2iSzAr0gyPkRoa1KzY8ta1LCyAsJ89wQSDB/nXgC47CPa0Djz22OwuKDE+hBKn3npWFXeVMXbu+C1hwx9JSOrFx5Y9Zr6OxNuBtVFi1LaHauPQtnJjNWpNYxMC4nwprLZT9e9RLd8rpuOx2rXuYeC27inTUVmGJ4XBInY0lfptp46Q9OqcHmQ3XMNFGUayBBHp2ru9hDaYKSpnKTlYOBIkKWUkSNJ7bbivQ7ABDtqRtA9W0/A9Yoi5EthnuZjp5Sf/L+9IO2xSTLSgLqLlUHH5zrhvAA5UkhxuVB0YCPvIZy+oIop4RwVLUFLYDDrEk+pZiSPlXWJS54J/hyLRnMAERlYxrKMpAMAajUx1oNxvHMS053uKR1tuVA/wBoMEVV5a/gNx7S23LypUcf3mlC8QcwEEdo39QYqba4klyUfRux0YeorE25mxQOt+6P95qPd45fZgxuuWGgJYyPn/m9e/wwHvEbbK+iiblcBQZs4yyBqd69biaFTnKZRvJ0A7mdqxuxzrjF/wDmLD+tVeP+QMVB4lx69iD/AKtwtGwgKo/2qAPnUl8KTZyxz9osbDuxjiaPi+f8NZfKjPcUdUXQdwCxGYesUQY3mi2uFF9ixtEKVIEt5vh06fOsKDUYW+bLR4ecMyvm8MIDAK5gwYGZkajtUbPDkXbtBPPP0ns5HEL+G/aBh3aCzW9oLiAfcgkCiZb2YHVSpg9wfbvWDKPWrbhHMV/DaW2BX+VpK+4E6fKh3+HL/pn+8ihc8MJsDYWIykD0P6dq8ZXToTHUa/XqKzVftGxYP/wkdsm/zzTRXy7zq+JIV7DLP31DNbJ7fDI/EDqQKSfw+5eQM/SSwRzH+YOUrGOUtAtYg7XVGjHp4qj4ht5h5h67VkXEuH3MPca1cXK6mCN/UEEbggggjvW1lgpmQN5IIHX6GgvmywuNxVpV3t28rsPveaVX1jXX+qrTwxrnPlsCRF9RWoTf3/eAdvAZhNcYjhLr900af/TRtEEbbwRRJhuGBrckDbrWmXTkjB6ys8z2mU8LwIe4A1HmG4aLdskDp0FD/MOE8G7IAHXSr3lziq3FhtPSvUMASh6zjEsMyse/BiD9K9ojvcOQkmlRtje8FkzK5pTRDxHhGIsKRewrWxBJJskCPRojeNQaqL/Bb6ILj2LqIfvtadV/5ERVWAT2llZXt6HMbwx1qWrkVBtGDU9ASQBqTGgEkk9BG9QK8xnTuAuMySOIt/en8IWuOEQF2bYDT69h6nSrnA8i3Moe9CSJCAyx/wC6NF9t/apXBkXDkiNZ3/SjpoiSN3AhLfFCnC8maByviUw9lLRYEqNT3Ykkkekk0QWeNKxgGsd4lxBmveRiAYGlF3KeBYaliferBD/kA4Ez9jOxLE8maMozComLwQiafwt0RTz6ip5KmdEyTnbizWWgDQzQHdxMgsZnt3J2ArUPtKw9q3ZL3GyiQo0klj0AGpMSaAuD8utdPiEMtsGbcyGcTIYgfDOnXbT1oFoYvgSaALkmVFnhjSSRvrOwP+fpVhwJxbvEbZ1K/Maj9aMbHAPEUg6UxieSRAJMEdR0qFuj3VlRGNPqjVaHHaWPia2wNAAWMdtv3qp4nwVbjAghWdcw08pbWVY9OkH3rw49rTFLhGiKqnTXoZ9f3qzS14tptpgZD2YTH7fOsbdW+msw3Bmj88OPMrMzXjfD2tkpcQow1E9R3B2I9RpVRbtSYGlbFYt2sVaFnELIOxOhU7eVtwd/1oK5x5GbBedHz2iYk6Mh7NGhH9Q+gqy02rVxsPDQVo3kOf1gi4IrmacuVwVqxBijDniLMK6D+1cRXkV6RyRHhPf6V0HpkUta5id3yw4bxU2LguKqsy6qHUMoPcqRDddD77iifE/aJiMUAL1x1CiAlshLJ7FrajX6n0oHzGpuEuJsQQffeotwIWpVtfD/AHl3iudL6+UIi+pBYn1GopngHG7pxCuWEAy/lEEdvnUK5e0iZHqJp/A5JAJK+wrjXtth00FQt9xD+zzBbxANsIQ5BgjVdBPXUe9cNeuWrep0FVvAcclhiChBPVhrB2PzHWrfi/ELZttJGoq1pYinczZMotd5RuPlDA/mAHMPEhdeQZqFw/HG2wrm7bm4Y7mnblnSq82HO6DA4xL+3xskTH40qp7Z0FKp/iW957y1jHLXGhhsTauspdEZS9vMQHSdVMH5wdJAkEVpvH+ZLWIW1iMGGsublx2zHxUbOMrJctkxBjVdpLRvNZlwHg38RcyzAo6wPIDIrBHaD00I27V38PbYua43RfUtmLeRA/mvB2/Gd7C5bZykpEZHgBwo/kzSR6HbSrLk/h4a21xlfNKpZYEQSGU3cw3ICMuoG7b7CovN3DmsOtu5LMxzGCASuwMdJM79qIuQitq6JACXD5s0So1CmRG3XpvQlfymHm+8bu0os3fh+QBmWHF8bctoNCY9KB7/ABi5mLbTW6cV4GrrECso5k5Ua3mI1Gpq3uQkblMo0Alfwa9nurm12rX+FkLbGnSsJ4Zfa3cXWINbNy1xMXEGoND0rgnBkHGGnV/mnJfFvvVjxPnPwRbS3abEYi9Ph2lIGgiXuN91B39DtBIq+Z7du2Uyp4t+4Stm0vxXD1J/lQbsx2p/lvltsOWu3G8TEXY8R40AG1u0Pu2x+MT2hkqScGcVdvqMcw/Kr3Ln8RjXW/fiFVV/0cMOq2VJ1O0uRJj51PfhCjpVnZUmucUhO1THE6WJ5lDcwOWSKoOK8eKeUqZ223o+wuHka1Dx3AEYzArh54BxI4OJivMd9rpHlMz2q45VuXVsNnYkZiFBOggCY7HRvwom5v4ERam0uZwQYESVhhpPYlTQ7h8UETJsdCVP1+s1nPF0cDpke8vvDkTyiS3OcY/mTrGJdSSvwnzR0Ezp9QatMS637Rt3FkMpVo9RuJ6gwfkKq8PiRPYGAR7z+H71PsZQdNQNCDGh/Wsvna2e8fQgEgzKOM8FuYa6bdwQdwejr0ZT1B/CCOlQslbHzBwRcXYKn41lrbR8Ldj/AEnYj2PSs/5e5b8ZjnlQpII6yDBFaTSW/iQAvWIavfSQe0qmtApE9JHvVWWoq41gv4S9BSUbzW26FdJX3BP5d6o+KKrHOuk7iNjRgGRyjCOW7bahYh/SQZr1Xq6w/LZOH8VtCRKj+kdT79KqL2GKwSNGEg9+9Hasr1laLBuwDzOS016m9cip2B4dcuAlFzAaE6dpigkgCMVgseJxbxMdKeW+x2j86hgTXoBFRKQq6vsTxLrC8UZYBfOo+4ZIj06qfamuMFDDW2OpgqSTGkypOpHTX6mq4WyetJm0j1n57fpXghHeB1F9dikBefedWGp97lRBTqmuMJX4k+3a0GtKoYxhFKg7GnpZclH/AFT8q2vhPw0qVX+j+GJWfEZm3PCA8SuyAf8AUwa/Iqkj29KXCxv/ANzfmaVKqTxL5hm18M+T+g/maxwxpw9qdfIm/tVdxW0CDoPpSpVpKflD6TH2fGfrM+4rhEzHyL/xFTeTBDmNK9pUovxwFnSEnJ3n4lxJm8zIbFtSdSiFZKKT8KzrA0ouvClSpsfFCN2+k7sbUw51pUqkOpkZNs15dpUqF3ne0FuYDoay+f8A7l/b9RSpUj4p8kxjQ/1I/X9pcYPa58vzFSisYgRpttSpVh27zQDvCLDnQ+5oUvaYu/GnnnTTUqpP4kmlSq68D+afpFvEfkL9f95N5rQHASRqLlmD1EsQYPTTSsz4oxNwg6if1pUqutT/AFA+kloP6NvrNA5iQC0wAAAUAADQAAAAdhQFjh/oJ/3fof2H0pUqZ1HX9JS1fMlalGvJqDwkMDW79dq8pVS6j4ZpND8z9DBSPM3ufzrx9qVKmB8MoH6meqdKZavaVRnhOKeFKlXj1kpzSpUq5IT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8" descr="data:image/jpg;base64,/9j/4AAQSkZJRgABAQAAAQABAAD/2wCEAAkGBhQSERUUExQWFBUWGBQUGBgXFRcYGBQVGBYVFhcXFBYXHCYeFxkjGhUUHy8gIycpLCwsFR4xNTAqNScrLCkBCQoKDgwOGg8PGiwkHiUsMCwuLC0vLCwvLCosLCwsLCwsLCwsLCksKSwsLCwsLCwsLCwsLCwsLCksLCwsLCwpLP/AABEIAMIBAwMBIgACEQEDEQH/xAAcAAABBQEBAQAAAAAAAAAAAAAGAAMEBQcCAQj/xAA/EAACAQIEBAQDBgUDBAEFAAABAhEAAwQSITEFBkFREyJhcTKBkQdCobHB0RRSYuHwI4KSFXKi8UMWJDOywv/EABsBAAIDAQEBAAAAAAAAAAAAAAMEAgUGAQAH/8QAMxEAAgIBAwIEBAUCBwAAAAAAAQIAAxEEEiExQQUTIlEyM3GhFGGBscE0kRVCQ9Hh8PH/2gAMAwEAAhEDEQA/AM7tcNLGQNfTf5g707cbIIg7f5rrXdlmBkNB6GSD8o605iu5gQB7R61UcnrN2lCKpP3lZexxIIjfQgEzEdDtPyprh3Cme7kBGnXofUVLx9pSAVIn0rnA8W8F0za5Rl06AEwDG+9O6cKevAmZ8XUq3BzCazyVoCzSO1aNyvw9UQDLtWdYjn1AkKNaLeRuO+MJJq5rFSthTzM24PUwm41hgFJVaxnmzizybRWNa3vEWAya1iP2nYYLeSPWa9qCfLJEmnxQOtJXDnWpGBw73XFtBLNp7ep9BRFxbk1LWFe4GY3EysdRlIzKpAWJHxTM9PXSkLgeky1q0ltqGxRwILCi3hfLlq4kkSTVPwjlS/fUMFyodmcwD/2jc++3rRvwbk9ra+e+w/7VA+kzSmpJxhW5kq9FfYNwXiAPMXB1tN5R1qjZ4rRObuXRaytnLq5YKWADSImQPege7wwk6UzpnLJzAWVtW21hzK6Jp63bqaODuKba1GlMFpCe2SJqwKyvSqk6U6OIwKA6E9J7EjXhDU9YxJXY1Eu3JM15NMgcTksrl4NvT2CUGqYManYC7rXANvM4RJ+LuZdjFR7Ja40Ek+5qQuFzsAetFvCeUpIZUotYNpyIJiFgseBnqa6sYQKM3UVoqcv7yvpUXE8jBgcpinPIxyBA+ZKzgPEEMDaiK9aVl6UDY/gb4d51ImK0Ll3gE21nWYNFrYtwRIsQekDOO8JA1B1oTw3EDaYj1rVua+GKinTYE1jeJeXJ9aXu9LAiEqOZY4zGtcggEeutQXYnei/guGV7QPpVFxnABLpgyCaBdUww3vCK3OJVRSq/w/CFyid6VQ8l5LfIuFxLddalNjX0K6MpBBESI2pzhnBTeOhyipOO5fNmTmmlxpnPqA4j7+J3PX5LHIg5iCZMiDvoIH0G3y0qPFT3bNrtTQtgtUukV6yNRTybx7wHgmATVBfQAU1h7wBqaEqciQdNwxN8HOKeFMzp03PYD1obxPDhijnYCSYAOoAM6n6GaEuW7rPLbqv5+/t+dGlu4bSSNSIEbSSY3+c/KoanXtnAHA/eaDQ+D1vpfMt6np+QneD5Zs2SfDBzssZiex6DYDWpPg5VIIBEQQdQR6+lVuK4sVykmTB07bUyt25cUm42Vd49N9apBc2SzS6pUVJsA4jmO48FJCwVGmbpPZY7fT060xY4u5MnzCdmUaD0MAg/Oo2HwwjO5gHafwAHenvDzHypI2EkD3JFQaw5zCmRubEuYnwyjqqWw05y8szQSYRGEAKBvVTg+VbpUOL2HIO3nugn0jwp/Sif/ppI1zQdNAv6SacHDzsHYeh/vR69XsXbiVV3h6WPvLGDi8CvnQovuHUj9/wqFieSr2rFrQgFiCzyOsHyQNBO8etGD4MoGZ28oBJJJEAbkxQdxjnhAGXDqSSCviMANCIOVP1P0otV11p4EVu0mmqXLMYLXIqG4rvxa4NWijEopwVpCuq5NTnp2Kk4QwahxUrDYN22qL4xzOQh4e65lnuK2Pl7FW8g22rD7PDbiivW45fs6K7D513SXpWSBzBumZsfMnFbdpSwI0qiwPPls6NoazK9xu5d+NiaSkd6bbVHPpkFpMPOL8aS6ygRqRRrwbiqrbEnpWJW8YFIPUVYLzncUQoHzoqahRknrImojpDXnTjubyruZFM8F5Qs+GCVBJEzQBi+NXLhBY0ZcJ5rK2x10riWI7EtI+UQOZUcx3BhXhBoelDWL4kbhmIohN/+JxBNyIGwp/jHD7a2pUQaGVdxkHiSX0gZEHU4ywAEUqjOmtKgb394XIhdwq+qagR7Tp/tNQuP8ylyUiIkHXtTeCPZis9RrHr7UPcQsOjlX+LeZmZ1kHqDvSumusGU3cS311Na4ZVwftOmxYimTiSNqYJpCj4lbmSELXGC9SQB7mji9yTaNoIjZbqkEuSSHBGoK9PSPUHfQf5Y4G1xluaBVbQdWI7DsO9WnM3HXtubNtsoGXMQdZgGAekUpY5LhUMvtFpqkoNuoHXpCPA4dMLZCKFIB1LAEuTuTO1MJzpZL+Ge/wAQErP1k/3oY4nzQblpVE5ioDnbXYx7/rVApM0smmLZNhjdutCYSrp/3iaUl5S2e4dfuoJJA9hNNcQ44rDL4iWxOsmSfTKsxQI/ELhEFzB3A0B943+dLDWlO5aegUSTXBpAOSYT8duOEX+80ThJs3To/isInuO2kiB7CKILGGtpusepGn12FZlwvH28FiEe4l4eUmCAphwQGE7j6bVonCebsNegJdGY/daVb6dfkTSl+nZTkAkSa6hbDtJGfbMuLdsT+XWoT3mcMFtXAATq2VZjSQuYtHaRU21hgfMuhkn0I0O1OXVJEkQTHz+dAr2k4aEAGZQ8a/8AwXIYAAa7kDaTA10E6CsYxFrKzLvlJWRsYJEj00o75i4/fvY/wsL5woFsLAZXKznJnQDzMpOmgqx4X9lanz4q4xdiWK2oVQSSSMxBJ36AVbUgadTuPWU2rRtU48sdOPymXxXk1pXNH2aWrdi5ew7uDbBdkchgVHxZWgEECTrM+lZqaeRw4yJVXUPUcNPYqTZwRbao6Cijl7DzuKFfb5a5gJVYfgLsdqNOA8u5QJGtTMNZVTMUQYO4IEVQ6nWvYMCelTi+GALtWfcxYeG0FajxBSRQrxXhAIJNc0d2xvVPTPQCKcXEGp+MweU1W3LcVo0cMJ6dNcJrkNXFKiT0lo4pxcR61X12t2K9O5ku3iypkGDTmK4zccZS2lV5ekTXQT0kSMx4PSpilXJ3iGGE4mpttdvFnJKyyC2HRoM57cAXVYjfMrAiZMmYvE+FviznwxF/KuqJIvKu8myfMQJOqFwOpE1W2UIW6pEqVOo6FTmB/CPnVYrkGQSCNRHQ9xQa0Gd3eP6ixgoTtPHQgkHQjQjsexrqxZzNHzJ7AbmirDcVbGWwlwC7ctrqb3+ozanzLdXLeVQIBXM42MATFXesBlHhI4I0ujL5Q8mAhlmIgT5jU2cdIGuhmw2OJb8N5iKIUtpAUQrRJ9RuAJPX8DVS/D3uOXuMFLEkk9Tv0p7C4lVHmJBHpOvaKnjmtQuU2/E94H70n6gSVE0+2hkHnP07f8CQk4XYAMuzEfygAGvbSWF3MH1Ex717hsTcvsQoW2sSYGoG2k69av8Ah3KtkHNcUt2zMdfWBFcZscMYSqtX+Qgx7kf+mU2Ow1kJm0noF0JPtrpVxy/wdFAur4gJEFWABA0k6bgmI222q9w2FtW5yIgP3YUAj/dExUqyAo13nXvPX/PSl3ckbQY5+GzZvYAY9oL80cs38TetugUrkVCS4WILEyDrsegNXfLHKqYWSDnuHdo2Xsv6nSasLl8CRvPTrv0/GpfDVXTUj0beZnX9ulcfU4XYIv8AhKa7TdjJ/aS8KDvqNvn/AGp/FYG5ctOqP4bMpVXInIT1iR0n8Kl2IIj/AA1LGJEwNfTt7nYUgbtpzFbr88QZ5d5PtYJCF81w/FcYat6AdF9OvWrsDp/7+nSpDp6ye3Qe3702bYB9amGaw7mMjXjbgdICfaLxny/wloFrlyM+UElUJnIANSWgfL3oNt/ZvjXEi0F2MO6KTPoTp84rZLqKHzBRmOhMDMQO7RMUgB3+XSKs6rNqgCAs0Yubc5+k+frNgoxVwQykgg7gjQg0S8KxaqKgc0q38dic4IJuMdRErPlPqCANaqrLkNvRbq/NHMzti7WIhViuKnoavOX8SzQTtQXYUkii/g+ICgVU6msIuBIAQpYaVScTt6VMHERFQcXfmq5Fwcz0CeMJBND965RVxvDTQneSDWm0hBWenBrykaVPTsU17XleGvT0RpUopV6cimva8mva9PQpwdpRhrrOYz+Re7GQTHoAKYwFnDFoe1IiNHcH3mYke0elRmu5jLewAGgHYU74HVTSPIzzNL5IccgHEd4Ggw+OAJ8mZ7U+jSgP1ii7HWPDu51hRchGnQF4lJPQkZ1nvFDT2rd4Tm8O5uQ3wse6sBKn0Ij1omxGEa9gnD/HknQgjMsMCCCQZj/yoNjZIJ+hhNAWq3pjvkRrE8Is3yC6CTAJgq0/1Qdem9M3fs+ts8o7KsfDvr6Mf1qDwHmIXF8O6wW4sAMTAuKNlY9G7H/CTYTFg7MwOkhgNKi2+s4zLNKqNSu9QP5kLg/DsOpNs2wHBiWmT6kmCParSxbsFirqyEdrjwfUampGMwdvEIFuID2YGGX2aNPyoX5k4mMEtu3m8djmPm0e3b0Cyw3M5t+1Q2eZx3krLK6hl+APaFtvB2lPxXBmmDKmY6GVOtSbnA0OU+I8Nrsh/QUPcH4wuIse/WNVYbbdRptVhw3jDhQlwSAdDv8A3pG2tlJxAOjH1I3XpH34R4ZyG5GaSrFPiHaZ3HanU4Hc+66ttplI/U0+zi7bKt8j1B6EVU4Li9yzcyPtprO47j0pfDRIizJBMubdi6q6Qw38rGY30BG9PJiXPwAadmER84rl8TLZgfK34H+9c4myfiQ69V7+o9agF7mDRO7TrEYi+NSIjXTKfyNR14lAAk+51+eh/CnbFu62pgIfWSfptXr4CPUfkf2putCeQY9Wg45j1vFqes+pBrzxxO4071xaXTQ6j03HY+lJrunr1Hr86bBKjmFxiVvHMCmKWLiowGik/GJ3yMPMpnWJynqprI+M4XwbrKFZQIIzEEkd5AGm/TpHStU4hzFhrVz/AFCWcD4VEwd9eg6UCcYw7Yu81wKqF40UQAO5ganqTU9NawJ39O0oNclbECv4j2Eq+FYmTBq4fOsEVK4Xy5atfEhuN1LMwHfRbZB+rH5Vb2MPpAA9OsfvXr2G7KcwJ8K1PHp6yt4Zdd5kGBv/AGq6QDYIrabsSY9htNLDJC5QPMOvb+9SEsx0ihisdcTTabwmipPWMn3MG+N4C4XCojENGwJAnQ6jYCo+H+ztm1u3MpP3UEn5kx+VGtpIEnTrXVq/Gu5NHRigwvEAPB6N5Y8g9u0z/jP2dXrZJsHxk7GFuD5TDe4PyFCuKwj23KXFZHXdWBBHXUH0rbHxB6iB33/ChP7QsErYdbkglGVQYAOUyMvtMED37mWKtSSwVpW67wta0NlZ6dpnMUiK9pTT0z85mlXpryvT0UUqVe12cl9Yw10ufDRn6kKpb6gV09pkIDoyHswKz6wd6XL3EfBvo5nLqGjsRB/f5VpeH4gly1lKi9bbSD5lPWNdj9CKq7rfLIBE09VgYek856TMbneaJ+UuNW1tOly4q+afMYBUgAx9Pxof42iWb122JKyMk/EoOVxJ20BIqAqaURkDLzErdcabPSOZxxS2i3nFo5kk5Trtv1102+VTeGcx3LRAYl1iIJ1A9D+lQ8ZhoVG/mzD5g/tFQ6PgOuDBpfZW25TjPM1Dl7mJLykSQREyNvXtTHNPKX8WPEtH/WUARpluKJgA9H7dDtpvQzylxu3hy4uAw8QwExE76jv6+1FlvmLDD4b6gN6ER7gjQ/OkyGqbKCXYtq1VOyzrAfgHFWwt0o8qJhgRqrAxqDt2ok5m4yEwxyEZrjZVI/l0Zj+Q/wB1UPO/ELV6+rWjmIQK79HYGAR/tgT6UPFz16fh7UyKRYVsIwfaU51jadG0459j7Qn5R5rezcCXGLW201PwHoQT07itDv21ugRqR+XX/PSsVU1o/JPHs6hGPmUQfUdDSuuo43rCeH6jeDU/XtCCzhGQjK0rv6VK4dx2zddrWeLqEqyNoZUx5ejD2rsuNT06ydid/l+9A3P3CvDuJiEPxwrR924oGU+mZR9VPekNLWrsQ3WN2O1Q34zjqPymkZ9wDB330PuK5tY6ZBkEdD+c9azvl/nYghb5M/znWe0/vRa2NUjMx0MQe3qIpnyjWZYadqr13IZXc7ccxOHNt7WXwzIOk+beD2BG3saq7f2iqyee22fqQRr7HpULnvipc20BJRVLbRJJIBj2H41RcM4YbsmQqjdj+g6mmQiFMtELWuW4rW36H+IQ4fl+9fuNeu/6edpAOrebYR0G2/apvDhkDEDMJYAnSVGxAPePxqww9hLFjykl2gBmJLARHfTSTA20qHZDP5ANBv2joPn+lJs5c4jmj0SI28dfeeWFNxtOu/t+m1Wa2cgHUnQeh7mnbOFCKCT67V2fO06gRAABn69On0ooXEucgTlEVd9T+J9TXYJIiIHqDNPWbYH3DrrrGv470+t4dVI+U/lU8SDPInhep/z0rtbR7k/Kn/FX29xH511bUT0P5GuESBczgKw2AP4GhT7QeE57HiqSvhkErPlYMcsj+oE/Se1G3Fb+fDXhbGS8UJtlQJzrDAA+pEa996xnH4rEX3yXWu3HnKFYkkNtATofYVKlDu3dMSg8R1foNbIeZS0qIOKck4qxZ8a5bhNJ8wLJJgFwNhJA/OKoCKtAQwyJmnRkOGE5NKlXhrshPaVc17Xp6GHGuT7uHMqC9s/Cwidf5gPz2pixg8ZZlrdu8ARBKoWB7SACK0HEqBby+Zh/VuPn1rnCXntGNVmCDO49x61nV17EYYAy4NQJyOJlN622Y5pzTrMzPWQdZrq3crYsZhUvoRdtrckbkDMNIBVtwfasr5k4I2EvZJlWGZG/mUmPqCCD7VY03rcMCKanSNWu8HIldiLhgDpM/Oo4WumM13ZtA7mKaHAkKmyACZ6XAMbj1rm4ddK6uJuO1MA14c8xpmK8SThcU1tg6wCNtAfTY6GmcfeV3LKoQHUgfDm65R0Hp0mrDhKIz/6ly1aCgtN1XZX28oFtWJYye3uKicQsIbjG0ITpJP1EyQD2JJHc1JcA8wFoLDA5kGpOCxzWnDKYI/yD6VGdCN9K8FEIBGDFASpyODNR4BzpauqFuEI20GAp9ielNc88VtHDC0rBmNxGAG4UK2pj3ArNlrtWpMaRFfcssm8SZ6ihHPTMempVvFuIAYgdidKZw6A1Y4LhoctmBjKSCDGo/SpMyjrFdJuNgVT1j2L4LfvZXRfEUrqysGVYJnMT8MTOveuW44bRZbWXLCrJRWVsumcKwgHrMTrTGKxptK1q25yOAWHb+n9DVVmryrkc9O0snfyyQvXv3+8LuDcbN+63jOB5fKNh3IX1P+dqK+H2iqwoljqxPwqT09SNB8qGOUOVs0XrwbLuqhT5v6ido7d6PA7ADLbgRpqPwiaWdVDZEv8ARFxV6+s5w2DIMtqevr+w9ql21IGqj5Go4uOY8v0b967F8gSQR7/pFQJAh2yZ5i8UiKC7KgOxYquvYTTdu8rrowYd1YMPqKC+Nc33RiHFth4a+QAgEGNGPqCZ02IivcPwq3iLQu2T/DXZIOQt4ZYa6gklBBGoMDtU8YHMTa915Rc/vLvmXmP+GQKoBuPMTsF/mPft8qC7XNWJDZvEPtpH07Uf4LkNL+HttimZ7xUEut0fCdVUHVSADvHU1Cu/ZQjE+HfYRpDIra9pBX8qCNVSp2seYjZrix44lvw3GeLaS6PvqCR0B2In3B+lPWOGWv4gXmQeIFYBvx19YkT2rrg3L7WLK2i85ZE5d5JbvpvVimFC9yTpJ3jrHQf3pW7VKQQphL9VU9eOpixttbtp0dZR1Ksp2ynp6e/egq1ybg7blXslhrBa45gehUijq6QBvUDHYPMs6Zo0/wDXWhU6h19KGJVAWHGM/WYnzPwgYfEMighD57eYgnIZiSOoII+VU9XnNnEfFxBA+G2PCB75SZP/ACLfhVKwrT152jd1lLeFFjBOmZzSryaVTgZvGMsHw8m8QVA1gdZjqBULGXjuvQD8DVldJU+XXXTTXt+RqNeYBvhOWP8AJrGATRhc8GcDi627ZckKIObNoo2+h/Os25q5i/iikLlW2GC92LGSx7TA06VoPHeELfsMg8pJUg9MwOkgdKzTiuCa0Wt3Bldem/sQeoO4NXfh1SYLZ5imtL11hQPSe8qwa7UmZiY1NWOGtrkEgTVquCUYO4QJOUR82UfrVytOecylDcgSox9sEFlGhg/WodlZNFP/AEhhh1DrBywfntPrEVEbh+QRG1Vi3gAj85qG0pchvy+8H7lsiOxrlblWGPsDJI3B1qtppG3DMrb0NbYkhWB0Ov8AnSmb+CI1Go/Ee9cir7li/YZmt4hSc8BH8Qpkb+VjkcZWncqYIGwJIl8PMCwD8GUNpKV1aP8Ai/BrCW0AtPbtQM73rYeHkksmIwxcqCCBlZY8sxrQNiUXM2Ullk5SRBKzoSOhIg/OuK4bkRe2o19Z5h9FJ1mRGmh3mT0jT61f4a+qWjcuAiVZEHVmP3j0yjLHerTk62gsMzgaFzr/ACgLJg9vNrQnxXH+I+h8qyF0jSZn3O9Bz5jlcdJYV1LTWtpPqPQSLduFiSdSdacsp1NMAU7bwzMJCkjvBox6SC5Jlla41e8qrduQICgO2naBNaRw3iV1lRMjXLmUjSBmZQJMmABtqe9CXLvKV6PFNi6Z+HyNoP5tqI+WjjFx6RZurZ1R89tlHhndiWA1BAI66Adarb7Ache0uqrGrqLMeT9pzjMJxVWzC15RrltlH03ggEsSfSrt8evgu0/ArPvqCoLQexBEUYq+um+9BPGPs2wrNcurdu2SxLNDBkljLADLmMk/DPXTtSlGqFnDcGAGvfoRmZMbusnWak2sS6qyqzKrbgGAfete4LyTYXW5h1mBAZVI0/mnr1/9VdYflrC23zJh7KsIIPhqSPw06UazX1ocYgr7th2g5lTyZZdeH2Mw1hsoOmhdyn4EH2q7W3ER7H1NPu0kkkeXv/Mf7fnTZDGI+p/bf8qo7H3sWiJOeY3cYTJ006+9R9exjbbWPQfKpDWtQZk9zr/6+VeNrv61HOeJzrxK3E7aA77xv70hiT8WXYiNCY1/tTfFeJW8LZa7eJCAhdFLEsZgAD2O+lAHHPtTBBXDW2E/fuR8oQTr7n5VYaPTWMQyjj3h6ba6mBY8QL5jwQs4q9bUkqrnLO+U+YT6wRVYTTt++zsWYlmYkknUknqaarVKCBgyocgsSOk8mva8ilUpGb+T5iwMzHy9qYxKZWUrt2+k/jB+lVycUU3GVTsR9N/w/SrW3dzD16VlzSQx7zZVVhh5i8ie4tJssx0hSZETO8VmvNl84i6rIhhFyEndvMxn21o947iYtEDrl9t4+sxQ1bVAMswx/wDGTEke9WOjVQxLcACV2v8AMssGmrHWD/C+Vb9+DHhoerTqO6rufwor/wCgjC2S4uF1TKXkQQMw8ygdtNK7sYkgDuNPmP7T9KucDluSj7XAyN6hxlPp1n5UQaos+09On941/hdFaccsOcytv2s666k5de0kbaQKYv8ABM6tEwI1GsE7dPQ/SrTB8nYrMiKwKAKJJgLAABnUnbaj3Bctpasi2DnO7Md3Y7mOg0gDsKNo/D2FubB6R94nr/EUFO2tvUfbtPnvFz5lPSV23I6+lVYw+Yabjp3/AL0c/afy6cLfW6uiXgZHQXEgH6gqfkaCbibMNuvof0oz1GpisWS4XVhm9uZEIr2nwwJ1FWi2LRUSyx00Mj5dag1m3qJyvT784MIOXOYm8JdYYeX3j9xFNcw4Sy1l7mRVufEGHlzEkSIAhpk+vrVBdxq2xlWG9Rop9x3rnD4o3mK3GK24ZmgjZRI39YpQUsH3rwOsesvqKeU/LdJO5hxypZsWrR0NpS0dZhiCfVpJFDQFWz4U3mzt5V0AUDZFECDtt+ppYhLSwLMs3VjBj0WBv600pVRgdYCypm9bcDtImF4ZcuEBFZmOyqpZv+IFaJyZwbG2bqZ8OLdoDzFwgZNPiTzZs5MaftV9yWzW8HZTJcLQxYZcvmZ2bVmIkgEVeLecn4FSP5n/ABhVM/WqjU+IHJUAQav5ZyssFbb6fOvLtzNtoP8A9o7VE/hrjAzcA9FX9Sf0rh1VTDtc1/qygj0yQCKpXcmRdyeks0vKBLQPXb06motvHW/E3BI0jeTvIAkGNINe2LFo7KoPQwCZ9zvXRvRKOojpOxHcdqiC2JDDdJKbHFtQrEnvCj8TP4U2GcnXyg9vMfx0/CozYZt7bf7WP4A/vTa8UKmGBB7Hr7HrUDnvIbcdZOTDAmRM95k/Q7fKnDaOux+RFRrfFFO/1rpuI6EgMxAJAAGZoEgLqJY7R60VFDGSUDvOL5IMQPqf2qKzGRp9DNCmM+1LDBiDbvyCQZVND1kZ9/SnbP2kYQgEs6+9s/8A8zTJ0V4/ymQ8xc8GErLKkMudWEFSAysD0YHce9Yt9onLlvB4kC0T4dxPECne2czKVB6iV09DHSSc437V8LaWLaveboIyL21ZhMfI1l/MXMF3GXjduxJhVUfCijZV9NT7kk1ceGUXV5L5AkLXQrjvKulSq14RwQ3pJMAVeqpY4ESJxKqlRIeXF7mlUvLb2kd4hNhOEksXzGfQ07heJnC3DJLA7hjM+x6VU2ebhbQgCTQ7xDir3Wlj9KG6acIFVeZKq+5PhYiEHG+OG4Ftgwslv1E/51rq0zNDkySApPsAFn6UL2G1q6wWOKrHf/P2qvuQD4RNF4dqDtLPyfeEthyxmB6ievUj/O9SsNxZbZzMcsDqep0H4mqnC4oRo0x0IH511jsBaxKqM+RxO/wtMbn7p09telKUjDjMsrXbyW2DLEdJpnAuOC4ogz7USWrnWs15B5bu2iSzAr0gyPkRoa1KzY8ta1LCyAsJ89wQSDB/nXgC47CPa0Djz22OwuKDE+hBKn3npWFXeVMXbu+C1hwx9JSOrFx5Y9Zr6OxNuBtVFi1LaHauPQtnJjNWpNYxMC4nwprLZT9e9RLd8rpuOx2rXuYeC27inTUVmGJ4XBInY0lfptp46Q9OqcHmQ3XMNFGUayBBHp2ru9hDaYKSpnKTlYOBIkKWUkSNJ7bbivQ7ABDtqRtA9W0/A9Yoi5EthnuZjp5Sf/L+9IO2xSTLSgLqLlUHH5zrhvAA5UkhxuVB0YCPvIZy+oIop4RwVLUFLYDDrEk+pZiSPlXWJS54J/hyLRnMAERlYxrKMpAMAajUx1oNxvHMS053uKR1tuVA/wBoMEVV5a/gNx7S23LypUcf3mlC8QcwEEdo39QYqba4klyUfRux0YeorE25mxQOt+6P95qPd45fZgxuuWGgJYyPn/m9e/wwHvEbbK+iiblcBQZs4yyBqd69biaFTnKZRvJ0A7mdqxuxzrjF/wDmLD+tVeP+QMVB4lx69iD/AKtwtGwgKo/2qAPnUl8KTZyxz9osbDuxjiaPi+f8NZfKjPcUdUXQdwCxGYesUQY3mi2uFF9ixtEKVIEt5vh06fOsKDUYW+bLR4ecMyvm8MIDAK5gwYGZkajtUbPDkXbtBPPP0ns5HEL+G/aBh3aCzW9oLiAfcgkCiZb2YHVSpg9wfbvWDKPWrbhHMV/DaW2BX+VpK+4E6fKh3+HL/pn+8ihc8MJsDYWIykD0P6dq8ZXToTHUa/XqKzVftGxYP/wkdsm/zzTRXy7zq+JIV7DLP31DNbJ7fDI/EDqQKSfw+5eQM/SSwRzH+YOUrGOUtAtYg7XVGjHp4qj4ht5h5h67VkXEuH3MPca1cXK6mCN/UEEbggggjvW1lgpmQN5IIHX6GgvmywuNxVpV3t28rsPveaVX1jXX+qrTwxrnPlsCRF9RWoTf3/eAdvAZhNcYjhLr900af/TRtEEbbwRRJhuGBrckDbrWmXTkjB6ys8z2mU8LwIe4A1HmG4aLdskDp0FD/MOE8G7IAHXSr3lziq3FhtPSvUMASh6zjEsMyse/BiD9K9ojvcOQkmlRtje8FkzK5pTRDxHhGIsKRewrWxBJJskCPRojeNQaqL/Bb6ILj2LqIfvtadV/5ERVWAT2llZXt6HMbwx1qWrkVBtGDU9ASQBqTGgEkk9BG9QK8xnTuAuMySOIt/en8IWuOEQF2bYDT69h6nSrnA8i3Moe9CSJCAyx/wC6NF9t/apXBkXDkiNZ3/SjpoiSN3AhLfFCnC8maByviUw9lLRYEqNT3Ykkkekk0QWeNKxgGsd4lxBmveRiAYGlF3KeBYaliferBD/kA4Ez9jOxLE8maMozComLwQiafwt0RTz6ip5KmdEyTnbizWWgDQzQHdxMgsZnt3J2ArUPtKw9q3ZL3GyiQo0klj0AGpMSaAuD8utdPiEMtsGbcyGcTIYgfDOnXbT1oFoYvgSaALkmVFnhjSSRvrOwP+fpVhwJxbvEbZ1K/Maj9aMbHAPEUg6UxieSRAJMEdR0qFuj3VlRGNPqjVaHHaWPia2wNAAWMdtv3qp4nwVbjAghWdcw08pbWVY9OkH3rw49rTFLhGiKqnTXoZ9f3qzS14tptpgZD2YTH7fOsbdW+msw3Bmj88OPMrMzXjfD2tkpcQow1E9R3B2I9RpVRbtSYGlbFYt2sVaFnELIOxOhU7eVtwd/1oK5x5GbBedHz2iYk6Mh7NGhH9Q+gqy02rVxsPDQVo3kOf1gi4IrmacuVwVqxBijDniLMK6D+1cRXkV6RyRHhPf6V0HpkUta5id3yw4bxU2LguKqsy6qHUMoPcqRDddD77iifE/aJiMUAL1x1CiAlshLJ7FrajX6n0oHzGpuEuJsQQffeotwIWpVtfD/AHl3iudL6+UIi+pBYn1GopngHG7pxCuWEAy/lEEdvnUK5e0iZHqJp/A5JAJK+wrjXtth00FQt9xD+zzBbxANsIQ5BgjVdBPXUe9cNeuWrep0FVvAcclhiChBPVhrB2PzHWrfi/ELZttJGoq1pYinczZMotd5RuPlDA/mAHMPEhdeQZqFw/HG2wrm7bm4Y7mnblnSq82HO6DA4xL+3xskTH40qp7Z0FKp/iW957y1jHLXGhhsTauspdEZS9vMQHSdVMH5wdJAkEVpvH+ZLWIW1iMGGsublx2zHxUbOMrJctkxBjVdpLRvNZlwHg38RcyzAo6wPIDIrBHaD00I27V38PbYua43RfUtmLeRA/mvB2/Gd7C5bZykpEZHgBwo/kzSR6HbSrLk/h4a21xlfNKpZYEQSGU3cw3ICMuoG7b7CovN3DmsOtu5LMxzGCASuwMdJM79qIuQitq6JACXD5s0So1CmRG3XpvQlfymHm+8bu0os3fh+QBmWHF8bctoNCY9KB7/ABi5mLbTW6cV4GrrECso5k5Ua3mI1Gpq3uQkblMo0Alfwa9nurm12rX+FkLbGnSsJ4Zfa3cXWINbNy1xMXEGoND0rgnBkHGGnV/mnJfFvvVjxPnPwRbS3abEYi9Ph2lIGgiXuN91B39DtBIq+Z7du2Uyp4t+4Stm0vxXD1J/lQbsx2p/lvltsOWu3G8TEXY8R40AG1u0Pu2x+MT2hkqScGcVdvqMcw/Kr3Ln8RjXW/fiFVV/0cMOq2VJ1O0uRJj51PfhCjpVnZUmucUhO1THE6WJ5lDcwOWSKoOK8eKeUqZ223o+wuHka1Dx3AEYzArh54BxI4OJivMd9rpHlMz2q45VuXVsNnYkZiFBOggCY7HRvwom5v4ERam0uZwQYESVhhpPYlTQ7h8UETJsdCVP1+s1nPF0cDpke8vvDkTyiS3OcY/mTrGJdSSvwnzR0Ezp9QatMS637Rt3FkMpVo9RuJ6gwfkKq8PiRPYGAR7z+H71PsZQdNQNCDGh/Wsvna2e8fQgEgzKOM8FuYa6bdwQdwejr0ZT1B/CCOlQslbHzBwRcXYKn41lrbR8Ldj/AEnYj2PSs/5e5b8ZjnlQpII6yDBFaTSW/iQAvWIavfSQe0qmtApE9JHvVWWoq41gv4S9BSUbzW26FdJX3BP5d6o+KKrHOuk7iNjRgGRyjCOW7bahYh/SQZr1Xq6w/LZOH8VtCRKj+kdT79KqL2GKwSNGEg9+9Hasr1laLBuwDzOS016m9cip2B4dcuAlFzAaE6dpigkgCMVgseJxbxMdKeW+x2j86hgTXoBFRKQq6vsTxLrC8UZYBfOo+4ZIj06qfamuMFDDW2OpgqSTGkypOpHTX6mq4WyetJm0j1n57fpXghHeB1F9dikBefedWGp97lRBTqmuMJX4k+3a0GtKoYxhFKg7GnpZclH/AFT8q2vhPw0qVX+j+GJWfEZm3PCA8SuyAf8AUwa/Iqkj29KXCxv/ANzfmaVKqTxL5hm18M+T+g/maxwxpw9qdfIm/tVdxW0CDoPpSpVpKflD6TH2fGfrM+4rhEzHyL/xFTeTBDmNK9pUovxwFnSEnJ3n4lxJm8zIbFtSdSiFZKKT8KzrA0ouvClSpsfFCN2+k7sbUw51pUqkOpkZNs15dpUqF3ne0FuYDoay+f8A7l/b9RSpUj4p8kxjQ/1I/X9pcYPa58vzFSisYgRpttSpVh27zQDvCLDnQ+5oUvaYu/GnnnTTUqpP4kmlSq68D+afpFvEfkL9f95N5rQHASRqLlmD1EsQYPTTSsz4oxNwg6if1pUqutT/AFA+kloP6NvrNA5iQC0wAAAUAADQAAAAdhQFjh/oJ/3fof2H0pUqZ1HX9JS1fMlalGvJqDwkMDW79dq8pVS6j4ZpND8z9DBSPM3ufzrx9qVKmB8MoH6meqdKZavaVRnhOKeFKlXj1kpzSpUq5IT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0" descr="data:image/jpg;base64,/9j/4AAQSkZJRgABAQAAAQABAAD/2wCEAAkGBhQSERUUExQWFBUWGBQUGBgXFRcYGBQVGBYVFhcXFBYXHCYeFxkjGhUUHy8gIycpLCwsFR4xNTAqNScrLCkBCQoKDgwOGg8PGiwkHiUsMCwuLC0vLCwvLCosLCwsLCwsLCwsLCksKSwsLCwsLCwsLCwsLCwsLCksLCwsLCwpLP/AABEIAMIBAwMBIgACEQEDEQH/xAAcAAABBQEBAQAAAAAAAAAAAAAGAAMEBQcCAQj/xAA/EAACAQIEBAQDBgUDBAEFAAABAhEAAwQSITEFBkFREyJhcTKBkQdCobHB0RRSYuHwI4KSFXKi8UMWJDOywv/EABsBAAIDAQEBAAAAAAAAAAAAAAMEAgUGAQAH/8QAMxEAAgIBAwIEBAUCBwAAAAAAAQIAAxEEEiExQQUTIlEyM3GhFGGBscE0kRVCQ9Hh8PH/2gAMAwEAAhEDEQA/AM7tcNLGQNfTf5g707cbIIg7f5rrXdlmBkNB6GSD8o605iu5gQB7R61UcnrN2lCKpP3lZexxIIjfQgEzEdDtPyprh3Cme7kBGnXofUVLx9pSAVIn0rnA8W8F0za5Rl06AEwDG+9O6cKevAmZ8XUq3BzCazyVoCzSO1aNyvw9UQDLtWdYjn1AkKNaLeRuO+MJJq5rFSthTzM24PUwm41hgFJVaxnmzizybRWNa3vEWAya1iP2nYYLeSPWa9qCfLJEmnxQOtJXDnWpGBw73XFtBLNp7ep9BRFxbk1LWFe4GY3EysdRlIzKpAWJHxTM9PXSkLgeky1q0ltqGxRwILCi3hfLlq4kkSTVPwjlS/fUMFyodmcwD/2jc++3rRvwbk9ra+e+w/7VA+kzSmpJxhW5kq9FfYNwXiAPMXB1tN5R1qjZ4rRObuXRaytnLq5YKWADSImQPege7wwk6UzpnLJzAWVtW21hzK6Jp63bqaODuKba1GlMFpCe2SJqwKyvSqk6U6OIwKA6E9J7EjXhDU9YxJXY1Eu3JM15NMgcTksrl4NvT2CUGqYManYC7rXANvM4RJ+LuZdjFR7Ja40Ek+5qQuFzsAetFvCeUpIZUotYNpyIJiFgseBnqa6sYQKM3UVoqcv7yvpUXE8jBgcpinPIxyBA+ZKzgPEEMDaiK9aVl6UDY/gb4d51ImK0Ll3gE21nWYNFrYtwRIsQekDOO8JA1B1oTw3EDaYj1rVua+GKinTYE1jeJeXJ9aXu9LAiEqOZY4zGtcggEeutQXYnei/guGV7QPpVFxnABLpgyCaBdUww3vCK3OJVRSq/w/CFyid6VQ8l5LfIuFxLddalNjX0K6MpBBESI2pzhnBTeOhyipOO5fNmTmmlxpnPqA4j7+J3PX5LHIg5iCZMiDvoIH0G3y0qPFT3bNrtTQtgtUukV6yNRTybx7wHgmATVBfQAU1h7wBqaEqciQdNwxN8HOKeFMzp03PYD1obxPDhijnYCSYAOoAM6n6GaEuW7rPLbqv5+/t+dGlu4bSSNSIEbSSY3+c/KoanXtnAHA/eaDQ+D1vpfMt6np+QneD5Zs2SfDBzssZiex6DYDWpPg5VIIBEQQdQR6+lVuK4sVykmTB07bUyt25cUm42Vd49N9apBc2SzS6pUVJsA4jmO48FJCwVGmbpPZY7fT060xY4u5MnzCdmUaD0MAg/Oo2HwwjO5gHafwAHenvDzHypI2EkD3JFQaw5zCmRubEuYnwyjqqWw05y8szQSYRGEAKBvVTg+VbpUOL2HIO3nugn0jwp/Sif/ppI1zQdNAv6SacHDzsHYeh/vR69XsXbiVV3h6WPvLGDi8CvnQovuHUj9/wqFieSr2rFrQgFiCzyOsHyQNBO8etGD4MoGZ28oBJJJEAbkxQdxjnhAGXDqSSCviMANCIOVP1P0otV11p4EVu0mmqXLMYLXIqG4rvxa4NWijEopwVpCuq5NTnp2Kk4QwahxUrDYN22qL4xzOQh4e65lnuK2Pl7FW8g22rD7PDbiivW45fs6K7D513SXpWSBzBumZsfMnFbdpSwI0qiwPPls6NoazK9xu5d+NiaSkd6bbVHPpkFpMPOL8aS6ygRqRRrwbiqrbEnpWJW8YFIPUVYLzncUQoHzoqahRknrImojpDXnTjubyruZFM8F5Qs+GCVBJEzQBi+NXLhBY0ZcJ5rK2x10riWI7EtI+UQOZUcx3BhXhBoelDWL4kbhmIohN/+JxBNyIGwp/jHD7a2pUQaGVdxkHiSX0gZEHU4ywAEUqjOmtKgb394XIhdwq+qagR7Tp/tNQuP8ylyUiIkHXtTeCPZis9RrHr7UPcQsOjlX+LeZmZ1kHqDvSumusGU3cS311Na4ZVwftOmxYimTiSNqYJpCj4lbmSELXGC9SQB7mji9yTaNoIjZbqkEuSSHBGoK9PSPUHfQf5Y4G1xluaBVbQdWI7DsO9WnM3HXtubNtsoGXMQdZgGAekUpY5LhUMvtFpqkoNuoHXpCPA4dMLZCKFIB1LAEuTuTO1MJzpZL+Ge/wAQErP1k/3oY4nzQblpVE5ioDnbXYx7/rVApM0smmLZNhjdutCYSrp/3iaUl5S2e4dfuoJJA9hNNcQ44rDL4iWxOsmSfTKsxQI/ELhEFzB3A0B943+dLDWlO5aegUSTXBpAOSYT8duOEX+80ThJs3To/isInuO2kiB7CKILGGtpusepGn12FZlwvH28FiEe4l4eUmCAphwQGE7j6bVonCebsNegJdGY/daVb6dfkTSl+nZTkAkSa6hbDtJGfbMuLdsT+XWoT3mcMFtXAATq2VZjSQuYtHaRU21hgfMuhkn0I0O1OXVJEkQTHz+dAr2k4aEAGZQ8a/8AwXIYAAa7kDaTA10E6CsYxFrKzLvlJWRsYJEj00o75i4/fvY/wsL5woFsLAZXKznJnQDzMpOmgqx4X9lanz4q4xdiWK2oVQSSSMxBJ36AVbUgadTuPWU2rRtU48sdOPymXxXk1pXNH2aWrdi5ew7uDbBdkchgVHxZWgEECTrM+lZqaeRw4yJVXUPUcNPYqTZwRbao6Cijl7DzuKFfb5a5gJVYfgLsdqNOA8u5QJGtTMNZVTMUQYO4IEVQ6nWvYMCelTi+GALtWfcxYeG0FajxBSRQrxXhAIJNc0d2xvVPTPQCKcXEGp+MweU1W3LcVo0cMJ6dNcJrkNXFKiT0lo4pxcR61X12t2K9O5ku3iypkGDTmK4zccZS2lV5ekTXQT0kSMx4PSpilXJ3iGGE4mpttdvFnJKyyC2HRoM57cAXVYjfMrAiZMmYvE+FviznwxF/KuqJIvKu8myfMQJOqFwOpE1W2UIW6pEqVOo6FTmB/CPnVYrkGQSCNRHQ9xQa0Gd3eP6ixgoTtPHQgkHQjQjsexrqxZzNHzJ7AbmirDcVbGWwlwC7ctrqb3+ozanzLdXLeVQIBXM42MATFXesBlHhI4I0ujL5Q8mAhlmIgT5jU2cdIGuhmw2OJb8N5iKIUtpAUQrRJ9RuAJPX8DVS/D3uOXuMFLEkk9Tv0p7C4lVHmJBHpOvaKnjmtQuU2/E94H70n6gSVE0+2hkHnP07f8CQk4XYAMuzEfygAGvbSWF3MH1Ex717hsTcvsQoW2sSYGoG2k69av8Ah3KtkHNcUt2zMdfWBFcZscMYSqtX+Qgx7kf+mU2Ow1kJm0noF0JPtrpVxy/wdFAur4gJEFWABA0k6bgmI222q9w2FtW5yIgP3YUAj/dExUqyAo13nXvPX/PSl3ckbQY5+GzZvYAY9oL80cs38TetugUrkVCS4WILEyDrsegNXfLHKqYWSDnuHdo2Xsv6nSasLl8CRvPTrv0/GpfDVXTUj0beZnX9ulcfU4XYIv8AhKa7TdjJ/aS8KDvqNvn/AGp/FYG5ctOqP4bMpVXInIT1iR0n8Kl2IIj/AA1LGJEwNfTt7nYUgbtpzFbr88QZ5d5PtYJCF81w/FcYat6AdF9OvWrsDp/7+nSpDp6ye3Qe3702bYB9amGaw7mMjXjbgdICfaLxny/wloFrlyM+UElUJnIANSWgfL3oNt/ZvjXEi0F2MO6KTPoTp84rZLqKHzBRmOhMDMQO7RMUgB3+XSKs6rNqgCAs0Yubc5+k+frNgoxVwQykgg7gjQg0S8KxaqKgc0q38dic4IJuMdRErPlPqCANaqrLkNvRbq/NHMzti7WIhViuKnoavOX8SzQTtQXYUkii/g+ICgVU6msIuBIAQpYaVScTt6VMHERFQcXfmq5Fwcz0CeMJBND965RVxvDTQneSDWm0hBWenBrykaVPTsU17XleGvT0RpUopV6cimva8mva9PQpwdpRhrrOYz+Re7GQTHoAKYwFnDFoe1IiNHcH3mYke0elRmu5jLewAGgHYU74HVTSPIzzNL5IccgHEd4Ggw+OAJ8mZ7U+jSgP1ii7HWPDu51hRchGnQF4lJPQkZ1nvFDT2rd4Tm8O5uQ3wse6sBKn0Ij1omxGEa9gnD/HknQgjMsMCCCQZj/yoNjZIJ+hhNAWq3pjvkRrE8Is3yC6CTAJgq0/1Qdem9M3fs+ts8o7KsfDvr6Mf1qDwHmIXF8O6wW4sAMTAuKNlY9G7H/CTYTFg7MwOkhgNKi2+s4zLNKqNSu9QP5kLg/DsOpNs2wHBiWmT6kmCParSxbsFirqyEdrjwfUampGMwdvEIFuID2YGGX2aNPyoX5k4mMEtu3m8djmPm0e3b0Cyw3M5t+1Q2eZx3krLK6hl+APaFtvB2lPxXBmmDKmY6GVOtSbnA0OU+I8Nrsh/QUPcH4wuIse/WNVYbbdRptVhw3jDhQlwSAdDv8A3pG2tlJxAOjH1I3XpH34R4ZyG5GaSrFPiHaZ3HanU4Hc+66ttplI/U0+zi7bKt8j1B6EVU4Li9yzcyPtprO47j0pfDRIizJBMubdi6q6Qw38rGY30BG9PJiXPwAadmER84rl8TLZgfK34H+9c4myfiQ69V7+o9agF7mDRO7TrEYi+NSIjXTKfyNR14lAAk+51+eh/CnbFu62pgIfWSfptXr4CPUfkf2putCeQY9Wg45j1vFqes+pBrzxxO4071xaXTQ6j03HY+lJrunr1Hr86bBKjmFxiVvHMCmKWLiowGik/GJ3yMPMpnWJynqprI+M4XwbrKFZQIIzEEkd5AGm/TpHStU4hzFhrVz/AFCWcD4VEwd9eg6UCcYw7Yu81wKqF40UQAO5ganqTU9NawJ39O0oNclbECv4j2Eq+FYmTBq4fOsEVK4Xy5atfEhuN1LMwHfRbZB+rH5Vb2MPpAA9OsfvXr2G7KcwJ8K1PHp6yt4Zdd5kGBv/AGq6QDYIrabsSY9htNLDJC5QPMOvb+9SEsx0ihisdcTTabwmipPWMn3MG+N4C4XCojENGwJAnQ6jYCo+H+ztm1u3MpP3UEn5kx+VGtpIEnTrXVq/Gu5NHRigwvEAPB6N5Y8g9u0z/jP2dXrZJsHxk7GFuD5TDe4PyFCuKwj23KXFZHXdWBBHXUH0rbHxB6iB33/ChP7QsErYdbkglGVQYAOUyMvtMED37mWKtSSwVpW67wta0NlZ6dpnMUiK9pTT0z85mlXpryvT0UUqVe12cl9Yw10ufDRn6kKpb6gV09pkIDoyHswKz6wd6XL3EfBvo5nLqGjsRB/f5VpeH4gly1lKi9bbSD5lPWNdj9CKq7rfLIBE09VgYek856TMbneaJ+UuNW1tOly4q+afMYBUgAx9Pxof42iWb122JKyMk/EoOVxJ20BIqAqaURkDLzErdcabPSOZxxS2i3nFo5kk5Trtv1102+VTeGcx3LRAYl1iIJ1A9D+lQ8ZhoVG/mzD5g/tFQ6PgOuDBpfZW25TjPM1Dl7mJLykSQREyNvXtTHNPKX8WPEtH/WUARpluKJgA9H7dDtpvQzylxu3hy4uAw8QwExE76jv6+1FlvmLDD4b6gN6ER7gjQ/OkyGqbKCXYtq1VOyzrAfgHFWwt0o8qJhgRqrAxqDt2ok5m4yEwxyEZrjZVI/l0Zj+Q/wB1UPO/ELV6+rWjmIQK79HYGAR/tgT6UPFz16fh7UyKRYVsIwfaU51jadG0459j7Qn5R5rezcCXGLW201PwHoQT07itDv21ugRqR+XX/PSsVU1o/JPHs6hGPmUQfUdDSuuo43rCeH6jeDU/XtCCzhGQjK0rv6VK4dx2zddrWeLqEqyNoZUx5ejD2rsuNT06ydid/l+9A3P3CvDuJiEPxwrR924oGU+mZR9VPekNLWrsQ3WN2O1Q34zjqPymkZ9wDB330PuK5tY6ZBkEdD+c9azvl/nYghb5M/znWe0/vRa2NUjMx0MQe3qIpnyjWZYadqr13IZXc7ccxOHNt7WXwzIOk+beD2BG3saq7f2iqyee22fqQRr7HpULnvipc20BJRVLbRJJIBj2H41RcM4YbsmQqjdj+g6mmQiFMtELWuW4rW36H+IQ4fl+9fuNeu/6edpAOrebYR0G2/apvDhkDEDMJYAnSVGxAPePxqww9hLFjykl2gBmJLARHfTSTA20qHZDP5ANBv2joPn+lJs5c4jmj0SI28dfeeWFNxtOu/t+m1Wa2cgHUnQeh7mnbOFCKCT67V2fO06gRAABn69On0ooXEucgTlEVd9T+J9TXYJIiIHqDNPWbYH3DrrrGv470+t4dVI+U/lU8SDPInhep/z0rtbR7k/Kn/FX29xH511bUT0P5GuESBczgKw2AP4GhT7QeE57HiqSvhkErPlYMcsj+oE/Se1G3Fb+fDXhbGS8UJtlQJzrDAA+pEa996xnH4rEX3yXWu3HnKFYkkNtATofYVKlDu3dMSg8R1foNbIeZS0qIOKck4qxZ8a5bhNJ8wLJJgFwNhJA/OKoCKtAQwyJmnRkOGE5NKlXhrshPaVc17Xp6GHGuT7uHMqC9s/Cwidf5gPz2pixg8ZZlrdu8ARBKoWB7SACK0HEqBby+Zh/VuPn1rnCXntGNVmCDO49x61nV17EYYAy4NQJyOJlN622Y5pzTrMzPWQdZrq3crYsZhUvoRdtrckbkDMNIBVtwfasr5k4I2EvZJlWGZG/mUmPqCCD7VY03rcMCKanSNWu8HIldiLhgDpM/Oo4WumM13ZtA7mKaHAkKmyACZ6XAMbj1rm4ddK6uJuO1MA14c8xpmK8SThcU1tg6wCNtAfTY6GmcfeV3LKoQHUgfDm65R0Hp0mrDhKIz/6ly1aCgtN1XZX28oFtWJYye3uKicQsIbjG0ITpJP1EyQD2JJHc1JcA8wFoLDA5kGpOCxzWnDKYI/yD6VGdCN9K8FEIBGDFASpyODNR4BzpauqFuEI20GAp9ielNc88VtHDC0rBmNxGAG4UK2pj3ArNlrtWpMaRFfcssm8SZ6ihHPTMempVvFuIAYgdidKZw6A1Y4LhoctmBjKSCDGo/SpMyjrFdJuNgVT1j2L4LfvZXRfEUrqysGVYJnMT8MTOveuW44bRZbWXLCrJRWVsumcKwgHrMTrTGKxptK1q25yOAWHb+n9DVVmryrkc9O0snfyyQvXv3+8LuDcbN+63jOB5fKNh3IX1P+dqK+H2iqwoljqxPwqT09SNB8qGOUOVs0XrwbLuqhT5v6ido7d6PA7ADLbgRpqPwiaWdVDZEv8ARFxV6+s5w2DIMtqevr+w9ql21IGqj5Go4uOY8v0b967F8gSQR7/pFQJAh2yZ5i8UiKC7KgOxYquvYTTdu8rrowYd1YMPqKC+Nc33RiHFth4a+QAgEGNGPqCZ02IivcPwq3iLQu2T/DXZIOQt4ZYa6gklBBGoMDtU8YHMTa915Rc/vLvmXmP+GQKoBuPMTsF/mPft8qC7XNWJDZvEPtpH07Uf4LkNL+HttimZ7xUEut0fCdVUHVSADvHU1Cu/ZQjE+HfYRpDIra9pBX8qCNVSp2seYjZrix44lvw3GeLaS6PvqCR0B2In3B+lPWOGWv4gXmQeIFYBvx19YkT2rrg3L7WLK2i85ZE5d5JbvpvVimFC9yTpJ3jrHQf3pW7VKQQphL9VU9eOpixttbtp0dZR1Ksp2ynp6e/egq1ybg7blXslhrBa45gehUijq6QBvUDHYPMs6Zo0/wDXWhU6h19KGJVAWHGM/WYnzPwgYfEMighD57eYgnIZiSOoII+VU9XnNnEfFxBA+G2PCB75SZP/ACLfhVKwrT152jd1lLeFFjBOmZzSryaVTgZvGMsHw8m8QVA1gdZjqBULGXjuvQD8DVldJU+XXXTTXt+RqNeYBvhOWP8AJrGATRhc8GcDi627ZckKIObNoo2+h/Os25q5i/iikLlW2GC92LGSx7TA06VoPHeELfsMg8pJUg9MwOkgdKzTiuCa0Wt3Bldem/sQeoO4NXfh1SYLZ5imtL11hQPSe8qwa7UmZiY1NWOGtrkEgTVquCUYO4QJOUR82UfrVytOecylDcgSox9sEFlGhg/WodlZNFP/AEhhh1DrBywfntPrEVEbh+QRG1Vi3gAj85qG0pchvy+8H7lsiOxrlblWGPsDJI3B1qtppG3DMrb0NbYkhWB0Ov8AnSmb+CI1Go/Ee9cir7li/YZmt4hSc8BH8Qpkb+VjkcZWncqYIGwJIl8PMCwD8GUNpKV1aP8Ai/BrCW0AtPbtQM73rYeHkksmIwxcqCCBlZY8sxrQNiUXM2Ullk5SRBKzoSOhIg/OuK4bkRe2o19Z5h9FJ1mRGmh3mT0jT61f4a+qWjcuAiVZEHVmP3j0yjLHerTk62gsMzgaFzr/ACgLJg9vNrQnxXH+I+h8qyF0jSZn3O9Bz5jlcdJYV1LTWtpPqPQSLduFiSdSdacsp1NMAU7bwzMJCkjvBox6SC5Jlla41e8qrduQICgO2naBNaRw3iV1lRMjXLmUjSBmZQJMmABtqe9CXLvKV6PFNi6Z+HyNoP5tqI+WjjFx6RZurZ1R89tlHhndiWA1BAI66Adarb7Ache0uqrGrqLMeT9pzjMJxVWzC15RrltlH03ggEsSfSrt8evgu0/ArPvqCoLQexBEUYq+um+9BPGPs2wrNcurdu2SxLNDBkljLADLmMk/DPXTtSlGqFnDcGAGvfoRmZMbusnWak2sS6qyqzKrbgGAfete4LyTYXW5h1mBAZVI0/mnr1/9VdYflrC23zJh7KsIIPhqSPw06UazX1ocYgr7th2g5lTyZZdeH2Mw1hsoOmhdyn4EH2q7W3ER7H1NPu0kkkeXv/Mf7fnTZDGI+p/bf8qo7H3sWiJOeY3cYTJ006+9R9exjbbWPQfKpDWtQZk9zr/6+VeNrv61HOeJzrxK3E7aA77xv70hiT8WXYiNCY1/tTfFeJW8LZa7eJCAhdFLEsZgAD2O+lAHHPtTBBXDW2E/fuR8oQTr7n5VYaPTWMQyjj3h6ba6mBY8QL5jwQs4q9bUkqrnLO+U+YT6wRVYTTt++zsWYlmYkknUknqaarVKCBgyocgsSOk8mva8ilUpGb+T5iwMzHy9qYxKZWUrt2+k/jB+lVycUU3GVTsR9N/w/SrW3dzD16VlzSQx7zZVVhh5i8ie4tJssx0hSZETO8VmvNl84i6rIhhFyEndvMxn21o947iYtEDrl9t4+sxQ1bVAMswx/wDGTEke9WOjVQxLcACV2v8AMssGmrHWD/C+Vb9+DHhoerTqO6rufwor/wCgjC2S4uF1TKXkQQMw8ygdtNK7sYkgDuNPmP7T9KucDluSj7XAyN6hxlPp1n5UQaos+09On941/hdFaccsOcytv2s666k5de0kbaQKYv8ABM6tEwI1GsE7dPQ/SrTB8nYrMiKwKAKJJgLAABnUnbaj3Bctpasi2DnO7Md3Y7mOg0gDsKNo/D2FubB6R94nr/EUFO2tvUfbtPnvFz5lPSV23I6+lVYw+Yabjp3/AL0c/afy6cLfW6uiXgZHQXEgH6gqfkaCbibMNuvof0oz1GpisWS4XVhm9uZEIr2nwwJ1FWi2LRUSyx00Mj5dag1m3qJyvT784MIOXOYm8JdYYeX3j9xFNcw4Sy1l7mRVufEGHlzEkSIAhpk+vrVBdxq2xlWG9Rop9x3rnD4o3mK3GK24ZmgjZRI39YpQUsH3rwOsesvqKeU/LdJO5hxypZsWrR0NpS0dZhiCfVpJFDQFWz4U3mzt5V0AUDZFECDtt+ppYhLSwLMs3VjBj0WBv600pVRgdYCypm9bcDtImF4ZcuEBFZmOyqpZv+IFaJyZwbG2bqZ8OLdoDzFwgZNPiTzZs5MaftV9yWzW8HZTJcLQxYZcvmZ2bVmIkgEVeLecn4FSP5n/ABhVM/WqjU+IHJUAQav5ZyssFbb6fOvLtzNtoP8A9o7VE/hrjAzcA9FX9Sf0rh1VTDtc1/qygj0yQCKpXcmRdyeks0vKBLQPXb06motvHW/E3BI0jeTvIAkGNINe2LFo7KoPQwCZ9zvXRvRKOojpOxHcdqiC2JDDdJKbHFtQrEnvCj8TP4U2GcnXyg9vMfx0/CozYZt7bf7WP4A/vTa8UKmGBB7Hr7HrUDnvIbcdZOTDAmRM95k/Q7fKnDaOux+RFRrfFFO/1rpuI6EgMxAJAAGZoEgLqJY7R60VFDGSUDvOL5IMQPqf2qKzGRp9DNCmM+1LDBiDbvyCQZVND1kZ9/SnbP2kYQgEs6+9s/8A8zTJ0V4/ymQ8xc8GErLKkMudWEFSAysD0YHce9Yt9onLlvB4kC0T4dxPECne2czKVB6iV09DHSSc437V8LaWLaveboIyL21ZhMfI1l/MXMF3GXjduxJhVUfCijZV9NT7kk1ceGUXV5L5AkLXQrjvKulSq14RwQ3pJMAVeqpY4ESJxKqlRIeXF7mlUvLb2kd4hNhOEksXzGfQ07heJnC3DJLA7hjM+x6VU2ebhbQgCTQ7xDir3Wlj9KG6acIFVeZKq+5PhYiEHG+OG4Ftgwslv1E/51rq0zNDkySApPsAFn6UL2G1q6wWOKrHf/P2qvuQD4RNF4dqDtLPyfeEthyxmB6ievUj/O9SsNxZbZzMcsDqep0H4mqnC4oRo0x0IH511jsBaxKqM+RxO/wtMbn7p09telKUjDjMsrXbyW2DLEdJpnAuOC4ogz7USWrnWs15B5bu2iSzAr0gyPkRoa1KzY8ta1LCyAsJ89wQSDB/nXgC47CPa0Djz22OwuKDE+hBKn3npWFXeVMXbu+C1hwx9JSOrFx5Y9Zr6OxNuBtVFi1LaHauPQtnJjNWpNYxMC4nwprLZT9e9RLd8rpuOx2rXuYeC27inTUVmGJ4XBInY0lfptp46Q9OqcHmQ3XMNFGUayBBHp2ru9hDaYKSpnKTlYOBIkKWUkSNJ7bbivQ7ABDtqRtA9W0/A9Yoi5EthnuZjp5Sf/L+9IO2xSTLSgLqLlUHH5zrhvAA5UkhxuVB0YCPvIZy+oIop4RwVLUFLYDDrEk+pZiSPlXWJS54J/hyLRnMAERlYxrKMpAMAajUx1oNxvHMS053uKR1tuVA/wBoMEVV5a/gNx7S23LypUcf3mlC8QcwEEdo39QYqba4klyUfRux0YeorE25mxQOt+6P95qPd45fZgxuuWGgJYyPn/m9e/wwHvEbbK+iiblcBQZs4yyBqd69biaFTnKZRvJ0A7mdqxuxzrjF/wDmLD+tVeP+QMVB4lx69iD/AKtwtGwgKo/2qAPnUl8KTZyxz9osbDuxjiaPi+f8NZfKjPcUdUXQdwCxGYesUQY3mi2uFF9ixtEKVIEt5vh06fOsKDUYW+bLR4ecMyvm8MIDAK5gwYGZkajtUbPDkXbtBPPP0ns5HEL+G/aBh3aCzW9oLiAfcgkCiZb2YHVSpg9wfbvWDKPWrbhHMV/DaW2BX+VpK+4E6fKh3+HL/pn+8ihc8MJsDYWIykD0P6dq8ZXToTHUa/XqKzVftGxYP/wkdsm/zzTRXy7zq+JIV7DLP31DNbJ7fDI/EDqQKSfw+5eQM/SSwRzH+YOUrGOUtAtYg7XVGjHp4qj4ht5h5h67VkXEuH3MPca1cXK6mCN/UEEbggggjvW1lgpmQN5IIHX6GgvmywuNxVpV3t28rsPveaVX1jXX+qrTwxrnPlsCRF9RWoTf3/eAdvAZhNcYjhLr900af/TRtEEbbwRRJhuGBrckDbrWmXTkjB6ys8z2mU8LwIe4A1HmG4aLdskDp0FD/MOE8G7IAHXSr3lziq3FhtPSvUMASh6zjEsMyse/BiD9K9ojvcOQkmlRtje8FkzK5pTRDxHhGIsKRewrWxBJJskCPRojeNQaqL/Bb6ILj2LqIfvtadV/5ERVWAT2llZXt6HMbwx1qWrkVBtGDU9ASQBqTGgEkk9BG9QK8xnTuAuMySOIt/en8IWuOEQF2bYDT69h6nSrnA8i3Moe9CSJCAyx/wC6NF9t/apXBkXDkiNZ3/SjpoiSN3AhLfFCnC8maByviUw9lLRYEqNT3Ykkkekk0QWeNKxgGsd4lxBmveRiAYGlF3KeBYaliferBD/kA4Ez9jOxLE8maMozComLwQiafwt0RTz6ip5KmdEyTnbizWWgDQzQHdxMgsZnt3J2ArUPtKw9q3ZL3GyiQo0klj0AGpMSaAuD8utdPiEMtsGbcyGcTIYgfDOnXbT1oFoYvgSaALkmVFnhjSSRvrOwP+fpVhwJxbvEbZ1K/Maj9aMbHAPEUg6UxieSRAJMEdR0qFuj3VlRGNPqjVaHHaWPia2wNAAWMdtv3qp4nwVbjAghWdcw08pbWVY9OkH3rw49rTFLhGiKqnTXoZ9f3qzS14tptpgZD2YTH7fOsbdW+msw3Bmj88OPMrMzXjfD2tkpcQow1E9R3B2I9RpVRbtSYGlbFYt2sVaFnELIOxOhU7eVtwd/1oK5x5GbBedHz2iYk6Mh7NGhH9Q+gqy02rVxsPDQVo3kOf1gi4IrmacuVwVqxBijDniLMK6D+1cRXkV6RyRHhPf6V0HpkUta5id3yw4bxU2LguKqsy6qHUMoPcqRDddD77iifE/aJiMUAL1x1CiAlshLJ7FrajX6n0oHzGpuEuJsQQffeotwIWpVtfD/AHl3iudL6+UIi+pBYn1GopngHG7pxCuWEAy/lEEdvnUK5e0iZHqJp/A5JAJK+wrjXtth00FQt9xD+zzBbxANsIQ5BgjVdBPXUe9cNeuWrep0FVvAcclhiChBPVhrB2PzHWrfi/ELZttJGoq1pYinczZMotd5RuPlDA/mAHMPEhdeQZqFw/HG2wrm7bm4Y7mnblnSq82HO6DA4xL+3xskTH40qp7Z0FKp/iW957y1jHLXGhhsTauspdEZS9vMQHSdVMH5wdJAkEVpvH+ZLWIW1iMGGsublx2zHxUbOMrJctkxBjVdpLRvNZlwHg38RcyzAo6wPIDIrBHaD00I27V38PbYua43RfUtmLeRA/mvB2/Gd7C5bZykpEZHgBwo/kzSR6HbSrLk/h4a21xlfNKpZYEQSGU3cw3ICMuoG7b7CovN3DmsOtu5LMxzGCASuwMdJM79qIuQitq6JACXD5s0So1CmRG3XpvQlfymHm+8bu0os3fh+QBmWHF8bctoNCY9KB7/ABi5mLbTW6cV4GrrECso5k5Ua3mI1Gpq3uQkblMo0Alfwa9nurm12rX+FkLbGnSsJ4Zfa3cXWINbNy1xMXEGoND0rgnBkHGGnV/mnJfFvvVjxPnPwRbS3abEYi9Ph2lIGgiXuN91B39DtBIq+Z7du2Uyp4t+4Stm0vxXD1J/lQbsx2p/lvltsOWu3G8TEXY8R40AG1u0Pu2x+MT2hkqScGcVdvqMcw/Kr3Ln8RjXW/fiFVV/0cMOq2VJ1O0uRJj51PfhCjpVnZUmucUhO1THE6WJ5lDcwOWSKoOK8eKeUqZ223o+wuHka1Dx3AEYzArh54BxI4OJivMd9rpHlMz2q45VuXVsNnYkZiFBOggCY7HRvwom5v4ERam0uZwQYESVhhpPYlTQ7h8UETJsdCVP1+s1nPF0cDpke8vvDkTyiS3OcY/mTrGJdSSvwnzR0Ezp9QatMS637Rt3FkMpVo9RuJ6gwfkKq8PiRPYGAR7z+H71PsZQdNQNCDGh/Wsvna2e8fQgEgzKOM8FuYa6bdwQdwejr0ZT1B/CCOlQslbHzBwRcXYKn41lrbR8Ldj/AEnYj2PSs/5e5b8ZjnlQpII6yDBFaTSW/iQAvWIavfSQe0qmtApE9JHvVWWoq41gv4S9BSUbzW26FdJX3BP5d6o+KKrHOuk7iNjRgGRyjCOW7bahYh/SQZr1Xq6w/LZOH8VtCRKj+kdT79KqL2GKwSNGEg9+9Hasr1laLBuwDzOS016m9cip2B4dcuAlFzAaE6dpigkgCMVgseJxbxMdKeW+x2j86hgTXoBFRKQq6vsTxLrC8UZYBfOo+4ZIj06qfamuMFDDW2OpgqSTGkypOpHTX6mq4WyetJm0j1n57fpXghHeB1F9dikBefedWGp97lRBTqmuMJX4k+3a0GtKoYxhFKg7GnpZclH/AFT8q2vhPw0qVX+j+GJWfEZm3PCA8SuyAf8AUwa/Iqkj29KXCxv/ANzfmaVKqTxL5hm18M+T+g/maxwxpw9qdfIm/tVdxW0CDoPpSpVpKflD6TH2fGfrM+4rhEzHyL/xFTeTBDmNK9pUovxwFnSEnJ3n4lxJm8zIbFtSdSiFZKKT8KzrA0ouvClSpsfFCN2+k7sbUw51pUqkOpkZNs15dpUqF3ne0FuYDoay+f8A7l/b9RSpUj4p8kxjQ/1I/X9pcYPa58vzFSisYgRpttSpVh27zQDvCLDnQ+5oUvaYu/GnnnTTUqpP4kmlSq68D+afpFvEfkL9f95N5rQHASRqLlmD1EsQYPTTSsz4oxNwg6if1pUqutT/AFA+kloP6NvrNA5iQC0wAAAUAADQAAAAdhQFjh/oJ/3fof2H0pUqZ1HX9JS1fMlalGvJqDwkMDW79dq8pVS6j4ZpND8z9DBSPM3ufzrx9qVKmB8MoH6meqdKZavaVRnhOKeFKlXj1kpzSpUq5IT/2Q=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2" descr="data:image/jpg;base64,/9j/4AAQSkZJRgABAQAAAQABAAD/2wCEAAkGBhQSERUUExQWFBUWGBQUGBgXFRcYGBQVGBYVFhcXFBYXHCYeFxkjGhUUHy8gIycpLCwsFR4xNTAqNScrLCkBCQoKDgwOGg8PGiwkHiUsMCwuLC0vLCwvLCosLCwsLCwsLCwsLCksKSwsLCwsLCwsLCwsLCwsLCksLCwsLCwpLP/AABEIAMIBAwMBIgACEQEDEQH/xAAcAAABBQEBAQAAAAAAAAAAAAAGAAMEBQcCAQj/xAA/EAACAQIEBAQDBgUDBAEFAAABAhEAAwQSITEFBkFREyJhcTKBkQdCobHB0RRSYuHwI4KSFXKi8UMWJDOywv/EABsBAAIDAQEBAAAAAAAAAAAAAAMEAgUGAQAH/8QAMxEAAgIBAwIEBAUCBwAAAAAAAQIAAxEEEiExQQUTIlEyM3GhFGGBscE0kRVCQ9Hh8PH/2gAMAwEAAhEDEQA/AM7tcNLGQNfTf5g707cbIIg7f5rrXdlmBkNB6GSD8o605iu5gQB7R61UcnrN2lCKpP3lZexxIIjfQgEzEdDtPyprh3Cme7kBGnXofUVLx9pSAVIn0rnA8W8F0za5Rl06AEwDG+9O6cKevAmZ8XUq3BzCazyVoCzSO1aNyvw9UQDLtWdYjn1AkKNaLeRuO+MJJq5rFSthTzM24PUwm41hgFJVaxnmzizybRWNa3vEWAya1iP2nYYLeSPWa9qCfLJEmnxQOtJXDnWpGBw73XFtBLNp7ep9BRFxbk1LWFe4GY3EysdRlIzKpAWJHxTM9PXSkLgeky1q0ltqGxRwILCi3hfLlq4kkSTVPwjlS/fUMFyodmcwD/2jc++3rRvwbk9ra+e+w/7VA+kzSmpJxhW5kq9FfYNwXiAPMXB1tN5R1qjZ4rRObuXRaytnLq5YKWADSImQPege7wwk6UzpnLJzAWVtW21hzK6Jp63bqaODuKba1GlMFpCe2SJqwKyvSqk6U6OIwKA6E9J7EjXhDU9YxJXY1Eu3JM15NMgcTksrl4NvT2CUGqYManYC7rXANvM4RJ+LuZdjFR7Ja40Ek+5qQuFzsAetFvCeUpIZUotYNpyIJiFgseBnqa6sYQKM3UVoqcv7yvpUXE8jBgcpinPIxyBA+ZKzgPEEMDaiK9aVl6UDY/gb4d51ImK0Ll3gE21nWYNFrYtwRIsQekDOO8JA1B1oTw3EDaYj1rVua+GKinTYE1jeJeXJ9aXu9LAiEqOZY4zGtcggEeutQXYnei/guGV7QPpVFxnABLpgyCaBdUww3vCK3OJVRSq/w/CFyid6VQ8l5LfIuFxLddalNjX0K6MpBBESI2pzhnBTeOhyipOO5fNmTmmlxpnPqA4j7+J3PX5LHIg5iCZMiDvoIH0G3y0qPFT3bNrtTQtgtUukV6yNRTybx7wHgmATVBfQAU1h7wBqaEqciQdNwxN8HOKeFMzp03PYD1obxPDhijnYCSYAOoAM6n6GaEuW7rPLbqv5+/t+dGlu4bSSNSIEbSSY3+c/KoanXtnAHA/eaDQ+D1vpfMt6np+QneD5Zs2SfDBzssZiex6DYDWpPg5VIIBEQQdQR6+lVuK4sVykmTB07bUyt25cUm42Vd49N9apBc2SzS6pUVJsA4jmO48FJCwVGmbpPZY7fT060xY4u5MnzCdmUaD0MAg/Oo2HwwjO5gHafwAHenvDzHypI2EkD3JFQaw5zCmRubEuYnwyjqqWw05y8szQSYRGEAKBvVTg+VbpUOL2HIO3nugn0jwp/Sif/ppI1zQdNAv6SacHDzsHYeh/vR69XsXbiVV3h6WPvLGDi8CvnQovuHUj9/wqFieSr2rFrQgFiCzyOsHyQNBO8etGD4MoGZ28oBJJJEAbkxQdxjnhAGXDqSSCviMANCIOVP1P0otV11p4EVu0mmqXLMYLXIqG4rvxa4NWijEopwVpCuq5NTnp2Kk4QwahxUrDYN22qL4xzOQh4e65lnuK2Pl7FW8g22rD7PDbiivW45fs6K7D513SXpWSBzBumZsfMnFbdpSwI0qiwPPls6NoazK9xu5d+NiaSkd6bbVHPpkFpMPOL8aS6ygRqRRrwbiqrbEnpWJW8YFIPUVYLzncUQoHzoqahRknrImojpDXnTjubyruZFM8F5Qs+GCVBJEzQBi+NXLhBY0ZcJ5rK2x10riWI7EtI+UQOZUcx3BhXhBoelDWL4kbhmIohN/+JxBNyIGwp/jHD7a2pUQaGVdxkHiSX0gZEHU4ywAEUqjOmtKgb394XIhdwq+qagR7Tp/tNQuP8ylyUiIkHXtTeCPZis9RrHr7UPcQsOjlX+LeZmZ1kHqDvSumusGU3cS311Na4ZVwftOmxYimTiSNqYJpCj4lbmSELXGC9SQB7mji9yTaNoIjZbqkEuSSHBGoK9PSPUHfQf5Y4G1xluaBVbQdWI7DsO9WnM3HXtubNtsoGXMQdZgGAekUpY5LhUMvtFpqkoNuoHXpCPA4dMLZCKFIB1LAEuTuTO1MJzpZL+Ge/wAQErP1k/3oY4nzQblpVE5ioDnbXYx7/rVApM0smmLZNhjdutCYSrp/3iaUl5S2e4dfuoJJA9hNNcQ44rDL4iWxOsmSfTKsxQI/ELhEFzB3A0B943+dLDWlO5aegUSTXBpAOSYT8duOEX+80ThJs3To/isInuO2kiB7CKILGGtpusepGn12FZlwvH28FiEe4l4eUmCAphwQGE7j6bVonCebsNegJdGY/daVb6dfkTSl+nZTkAkSa6hbDtJGfbMuLdsT+XWoT3mcMFtXAATq2VZjSQuYtHaRU21hgfMuhkn0I0O1OXVJEkQTHz+dAr2k4aEAGZQ8a/8AwXIYAAa7kDaTA10E6CsYxFrKzLvlJWRsYJEj00o75i4/fvY/wsL5woFsLAZXKznJnQDzMpOmgqx4X9lanz4q4xdiWK2oVQSSSMxBJ36AVbUgadTuPWU2rRtU48sdOPymXxXk1pXNH2aWrdi5ew7uDbBdkchgVHxZWgEECTrM+lZqaeRw4yJVXUPUcNPYqTZwRbao6Cijl7DzuKFfb5a5gJVYfgLsdqNOA8u5QJGtTMNZVTMUQYO4IEVQ6nWvYMCelTi+GALtWfcxYeG0FajxBSRQrxXhAIJNc0d2xvVPTPQCKcXEGp+MweU1W3LcVo0cMJ6dNcJrkNXFKiT0lo4pxcR61X12t2K9O5ku3iypkGDTmK4zccZS2lV5ekTXQT0kSMx4PSpilXJ3iGGE4mpttdvFnJKyyC2HRoM57cAXVYjfMrAiZMmYvE+FviznwxF/KuqJIvKu8myfMQJOqFwOpE1W2UIW6pEqVOo6FTmB/CPnVYrkGQSCNRHQ9xQa0Gd3eP6ixgoTtPHQgkHQjQjsexrqxZzNHzJ7AbmirDcVbGWwlwC7ctrqb3+ozanzLdXLeVQIBXM42MATFXesBlHhI4I0ujL5Q8mAhlmIgT5jU2cdIGuhmw2OJb8N5iKIUtpAUQrRJ9RuAJPX8DVS/D3uOXuMFLEkk9Tv0p7C4lVHmJBHpOvaKnjmtQuU2/E94H70n6gSVE0+2hkHnP07f8CQk4XYAMuzEfygAGvbSWF3MH1Ex717hsTcvsQoW2sSYGoG2k69av8Ah3KtkHNcUt2zMdfWBFcZscMYSqtX+Qgx7kf+mU2Ow1kJm0noF0JPtrpVxy/wdFAur4gJEFWABA0k6bgmI222q9w2FtW5yIgP3YUAj/dExUqyAo13nXvPX/PSl3ckbQY5+GzZvYAY9oL80cs38TetugUrkVCS4WILEyDrsegNXfLHKqYWSDnuHdo2Xsv6nSasLl8CRvPTrv0/GpfDVXTUj0beZnX9ulcfU4XYIv8AhKa7TdjJ/aS8KDvqNvn/AGp/FYG5ctOqP4bMpVXInIT1iR0n8Kl2IIj/AA1LGJEwNfTt7nYUgbtpzFbr88QZ5d5PtYJCF81w/FcYat6AdF9OvWrsDp/7+nSpDp6ye3Qe3702bYB9amGaw7mMjXjbgdICfaLxny/wloFrlyM+UElUJnIANSWgfL3oNt/ZvjXEi0F2MO6KTPoTp84rZLqKHzBRmOhMDMQO7RMUgB3+XSKs6rNqgCAs0Yubc5+k+frNgoxVwQykgg7gjQg0S8KxaqKgc0q38dic4IJuMdRErPlPqCANaqrLkNvRbq/NHMzti7WIhViuKnoavOX8SzQTtQXYUkii/g+ICgVU6msIuBIAQpYaVScTt6VMHERFQcXfmq5Fwcz0CeMJBND965RVxvDTQneSDWm0hBWenBrykaVPTsU17XleGvT0RpUopV6cimva8mva9PQpwdpRhrrOYz+Re7GQTHoAKYwFnDFoe1IiNHcH3mYke0elRmu5jLewAGgHYU74HVTSPIzzNL5IccgHEd4Ggw+OAJ8mZ7U+jSgP1ii7HWPDu51hRchGnQF4lJPQkZ1nvFDT2rd4Tm8O5uQ3wse6sBKn0Ij1omxGEa9gnD/HknQgjMsMCCCQZj/yoNjZIJ+hhNAWq3pjvkRrE8Is3yC6CTAJgq0/1Qdem9M3fs+ts8o7KsfDvr6Mf1qDwHmIXF8O6wW4sAMTAuKNlY9G7H/CTYTFg7MwOkhgNKi2+s4zLNKqNSu9QP5kLg/DsOpNs2wHBiWmT6kmCParSxbsFirqyEdrjwfUampGMwdvEIFuID2YGGX2aNPyoX5k4mMEtu3m8djmPm0e3b0Cyw3M5t+1Q2eZx3krLK6hl+APaFtvB2lPxXBmmDKmY6GVOtSbnA0OU+I8Nrsh/QUPcH4wuIse/WNVYbbdRptVhw3jDhQlwSAdDv8A3pG2tlJxAOjH1I3XpH34R4ZyG5GaSrFPiHaZ3HanU4Hc+66ttplI/U0+zi7bKt8j1B6EVU4Li9yzcyPtprO47j0pfDRIizJBMubdi6q6Qw38rGY30BG9PJiXPwAadmER84rl8TLZgfK34H+9c4myfiQ69V7+o9agF7mDRO7TrEYi+NSIjXTKfyNR14lAAk+51+eh/CnbFu62pgIfWSfptXr4CPUfkf2putCeQY9Wg45j1vFqes+pBrzxxO4071xaXTQ6j03HY+lJrunr1Hr86bBKjmFxiVvHMCmKWLiowGik/GJ3yMPMpnWJynqprI+M4XwbrKFZQIIzEEkd5AGm/TpHStU4hzFhrVz/AFCWcD4VEwd9eg6UCcYw7Yu81wKqF40UQAO5ganqTU9NawJ39O0oNclbECv4j2Eq+FYmTBq4fOsEVK4Xy5atfEhuN1LMwHfRbZB+rH5Vb2MPpAA9OsfvXr2G7KcwJ8K1PHp6yt4Zdd5kGBv/AGq6QDYIrabsSY9htNLDJC5QPMOvb+9SEsx0ihisdcTTabwmipPWMn3MG+N4C4XCojENGwJAnQ6jYCo+H+ztm1u3MpP3UEn5kx+VGtpIEnTrXVq/Gu5NHRigwvEAPB6N5Y8g9u0z/jP2dXrZJsHxk7GFuD5TDe4PyFCuKwj23KXFZHXdWBBHXUH0rbHxB6iB33/ChP7QsErYdbkglGVQYAOUyMvtMED37mWKtSSwVpW67wta0NlZ6dpnMUiK9pTT0z85mlXpryvT0UUqVe12cl9Yw10ufDRn6kKpb6gV09pkIDoyHswKz6wd6XL3EfBvo5nLqGjsRB/f5VpeH4gly1lKi9bbSD5lPWNdj9CKq7rfLIBE09VgYek856TMbneaJ+UuNW1tOly4q+afMYBUgAx9Pxof42iWb122JKyMk/EoOVxJ20BIqAqaURkDLzErdcabPSOZxxS2i3nFo5kk5Trtv1102+VTeGcx3LRAYl1iIJ1A9D+lQ8ZhoVG/mzD5g/tFQ6PgOuDBpfZW25TjPM1Dl7mJLykSQREyNvXtTHNPKX8WPEtH/WUARpluKJgA9H7dDtpvQzylxu3hy4uAw8QwExE76jv6+1FlvmLDD4b6gN6ER7gjQ/OkyGqbKCXYtq1VOyzrAfgHFWwt0o8qJhgRqrAxqDt2ok5m4yEwxyEZrjZVI/l0Zj+Q/wB1UPO/ELV6+rWjmIQK79HYGAR/tgT6UPFz16fh7UyKRYVsIwfaU51jadG0459j7Qn5R5rezcCXGLW201PwHoQT07itDv21ugRqR+XX/PSsVU1o/JPHs6hGPmUQfUdDSuuo43rCeH6jeDU/XtCCzhGQjK0rv6VK4dx2zddrWeLqEqyNoZUx5ejD2rsuNT06ydid/l+9A3P3CvDuJiEPxwrR924oGU+mZR9VPekNLWrsQ3WN2O1Q34zjqPymkZ9wDB330PuK5tY6ZBkEdD+c9azvl/nYghb5M/znWe0/vRa2NUjMx0MQe3qIpnyjWZYadqr13IZXc7ccxOHNt7WXwzIOk+beD2BG3saq7f2iqyee22fqQRr7HpULnvipc20BJRVLbRJJIBj2H41RcM4YbsmQqjdj+g6mmQiFMtELWuW4rW36H+IQ4fl+9fuNeu/6edpAOrebYR0G2/apvDhkDEDMJYAnSVGxAPePxqww9hLFjykl2gBmJLARHfTSTA20qHZDP5ANBv2joPn+lJs5c4jmj0SI28dfeeWFNxtOu/t+m1Wa2cgHUnQeh7mnbOFCKCT67V2fO06gRAABn69On0ooXEucgTlEVd9T+J9TXYJIiIHqDNPWbYH3DrrrGv470+t4dVI+U/lU8SDPInhep/z0rtbR7k/Kn/FX29xH511bUT0P5GuESBczgKw2AP4GhT7QeE57HiqSvhkErPlYMcsj+oE/Se1G3Fb+fDXhbGS8UJtlQJzrDAA+pEa996xnH4rEX3yXWu3HnKFYkkNtATofYVKlDu3dMSg8R1foNbIeZS0qIOKck4qxZ8a5bhNJ8wLJJgFwNhJA/OKoCKtAQwyJmnRkOGE5NKlXhrshPaVc17Xp6GHGuT7uHMqC9s/Cwidf5gPz2pixg8ZZlrdu8ARBKoWB7SACK0HEqBby+Zh/VuPn1rnCXntGNVmCDO49x61nV17EYYAy4NQJyOJlN622Y5pzTrMzPWQdZrq3crYsZhUvoRdtrckbkDMNIBVtwfasr5k4I2EvZJlWGZG/mUmPqCCD7VY03rcMCKanSNWu8HIldiLhgDpM/Oo4WumM13ZtA7mKaHAkKmyACZ6XAMbj1rm4ddK6uJuO1MA14c8xpmK8SThcU1tg6wCNtAfTY6GmcfeV3LKoQHUgfDm65R0Hp0mrDhKIz/6ly1aCgtN1XZX28oFtWJYye3uKicQsIbjG0ITpJP1EyQD2JJHc1JcA8wFoLDA5kGpOCxzWnDKYI/yD6VGdCN9K8FEIBGDFASpyODNR4BzpauqFuEI20GAp9ielNc88VtHDC0rBmNxGAG4UK2pj3ArNlrtWpMaRFfcssm8SZ6ihHPTMempVvFuIAYgdidKZw6A1Y4LhoctmBjKSCDGo/SpMyjrFdJuNgVT1j2L4LfvZXRfEUrqysGVYJnMT8MTOveuW44bRZbWXLCrJRWVsumcKwgHrMTrTGKxptK1q25yOAWHb+n9DVVmryrkc9O0snfyyQvXv3+8LuDcbN+63jOB5fKNh3IX1P+dqK+H2iqwoljqxPwqT09SNB8qGOUOVs0XrwbLuqhT5v6ido7d6PA7ADLbgRpqPwiaWdVDZEv8ARFxV6+s5w2DIMtqevr+w9ql21IGqj5Go4uOY8v0b967F8gSQR7/pFQJAh2yZ5i8UiKC7KgOxYquvYTTdu8rrowYd1YMPqKC+Nc33RiHFth4a+QAgEGNGPqCZ02IivcPwq3iLQu2T/DXZIOQt4ZYa6gklBBGoMDtU8YHMTa915Rc/vLvmXmP+GQKoBuPMTsF/mPft8qC7XNWJDZvEPtpH07Uf4LkNL+HttimZ7xUEut0fCdVUHVSADvHU1Cu/ZQjE+HfYRpDIra9pBX8qCNVSp2seYjZrix44lvw3GeLaS6PvqCR0B2In3B+lPWOGWv4gXmQeIFYBvx19YkT2rrg3L7WLK2i85ZE5d5JbvpvVimFC9yTpJ3jrHQf3pW7VKQQphL9VU9eOpixttbtp0dZR1Ksp2ynp6e/egq1ybg7blXslhrBa45gehUijq6QBvUDHYPMs6Zo0/wDXWhU6h19KGJVAWHGM/WYnzPwgYfEMighD57eYgnIZiSOoII+VU9XnNnEfFxBA+G2PCB75SZP/ACLfhVKwrT152jd1lLeFFjBOmZzSryaVTgZvGMsHw8m8QVA1gdZjqBULGXjuvQD8DVldJU+XXXTTXt+RqNeYBvhOWP8AJrGATRhc8GcDi627ZckKIObNoo2+h/Os25q5i/iikLlW2GC92LGSx7TA06VoPHeELfsMg8pJUg9MwOkgdKzTiuCa0Wt3Bldem/sQeoO4NXfh1SYLZ5imtL11hQPSe8qwa7UmZiY1NWOGtrkEgTVquCUYO4QJOUR82UfrVytOecylDcgSox9sEFlGhg/WodlZNFP/AEhhh1DrBywfntPrEVEbh+QRG1Vi3gAj85qG0pchvy+8H7lsiOxrlblWGPsDJI3B1qtppG3DMrb0NbYkhWB0Ov8AnSmb+CI1Go/Ee9cir7li/YZmt4hSc8BH8Qpkb+VjkcZWncqYIGwJIl8PMCwD8GUNpKV1aP8Ai/BrCW0AtPbtQM73rYeHkksmIwxcqCCBlZY8sxrQNiUXM2Ullk5SRBKzoSOhIg/OuK4bkRe2o19Z5h9FJ1mRGmh3mT0jT61f4a+qWjcuAiVZEHVmP3j0yjLHerTk62gsMzgaFzr/ACgLJg9vNrQnxXH+I+h8qyF0jSZn3O9Bz5jlcdJYV1LTWtpPqPQSLduFiSdSdacsp1NMAU7bwzMJCkjvBox6SC5Jlla41e8qrduQICgO2naBNaRw3iV1lRMjXLmUjSBmZQJMmABtqe9CXLvKV6PFNi6Z+HyNoP5tqI+WjjFx6RZurZ1R89tlHhndiWA1BAI66Adarb7Ache0uqrGrqLMeT9pzjMJxVWzC15RrltlH03ggEsSfSrt8evgu0/ArPvqCoLQexBEUYq+um+9BPGPs2wrNcurdu2SxLNDBkljLADLmMk/DPXTtSlGqFnDcGAGvfoRmZMbusnWak2sS6qyqzKrbgGAfete4LyTYXW5h1mBAZVI0/mnr1/9VdYflrC23zJh7KsIIPhqSPw06UazX1ocYgr7th2g5lTyZZdeH2Mw1hsoOmhdyn4EH2q7W3ER7H1NPu0kkkeXv/Mf7fnTZDGI+p/bf8qo7H3sWiJOeY3cYTJ006+9R9exjbbWPQfKpDWtQZk9zr/6+VeNrv61HOeJzrxK3E7aA77xv70hiT8WXYiNCY1/tTfFeJW8LZa7eJCAhdFLEsZgAD2O+lAHHPtTBBXDW2E/fuR8oQTr7n5VYaPTWMQyjj3h6ba6mBY8QL5jwQs4q9bUkqrnLO+U+YT6wRVYTTt++zsWYlmYkknUknqaarVKCBgyocgsSOk8mva8ilUpGb+T5iwMzHy9qYxKZWUrt2+k/jB+lVycUU3GVTsR9N/w/SrW3dzD16VlzSQx7zZVVhh5i8ie4tJssx0hSZETO8VmvNl84i6rIhhFyEndvMxn21o947iYtEDrl9t4+sxQ1bVAMswx/wDGTEke9WOjVQxLcACV2v8AMssGmrHWD/C+Vb9+DHhoerTqO6rufwor/wCgjC2S4uF1TKXkQQMw8ygdtNK7sYkgDuNPmP7T9KucDluSj7XAyN6hxlPp1n5UQaos+09On941/hdFaccsOcytv2s666k5de0kbaQKYv8ABM6tEwI1GsE7dPQ/SrTB8nYrMiKwKAKJJgLAABnUnbaj3Bctpasi2DnO7Md3Y7mOg0gDsKNo/D2FubB6R94nr/EUFO2tvUfbtPnvFz5lPSV23I6+lVYw+Yabjp3/AL0c/afy6cLfW6uiXgZHQXEgH6gqfkaCbibMNuvof0oz1GpisWS4XVhm9uZEIr2nwwJ1FWi2LRUSyx00Mj5dag1m3qJyvT784MIOXOYm8JdYYeX3j9xFNcw4Sy1l7mRVufEGHlzEkSIAhpk+vrVBdxq2xlWG9Rop9x3rnD4o3mK3GK24ZmgjZRI39YpQUsH3rwOsesvqKeU/LdJO5hxypZsWrR0NpS0dZhiCfVpJFDQFWz4U3mzt5V0AUDZFECDtt+ppYhLSwLMs3VjBj0WBv600pVRgdYCypm9bcDtImF4ZcuEBFZmOyqpZv+IFaJyZwbG2bqZ8OLdoDzFwgZNPiTzZs5MaftV9yWzW8HZTJcLQxYZcvmZ2bVmIkgEVeLecn4FSP5n/ABhVM/WqjU+IHJUAQav5ZyssFbb6fOvLtzNtoP8A9o7VE/hrjAzcA9FX9Sf0rh1VTDtc1/qygj0yQCKpXcmRdyeks0vKBLQPXb06motvHW/E3BI0jeTvIAkGNINe2LFo7KoPQwCZ9zvXRvRKOojpOxHcdqiC2JDDdJKbHFtQrEnvCj8TP4U2GcnXyg9vMfx0/CozYZt7bf7WP4A/vTa8UKmGBB7Hr7HrUDnvIbcdZOTDAmRM95k/Q7fKnDaOux+RFRrfFFO/1rpuI6EgMxAJAAGZoEgLqJY7R60VFDGSUDvOL5IMQPqf2qKzGRp9DNCmM+1LDBiDbvyCQZVND1kZ9/SnbP2kYQgEs6+9s/8A8zTJ0V4/ymQ8xc8GErLKkMudWEFSAysD0YHce9Yt9onLlvB4kC0T4dxPECne2czKVB6iV09DHSSc437V8LaWLaveboIyL21ZhMfI1l/MXMF3GXjduxJhVUfCijZV9NT7kk1ceGUXV5L5AkLXQrjvKulSq14RwQ3pJMAVeqpY4ESJxKqlRIeXF7mlUvLb2kd4hNhOEksXzGfQ07heJnC3DJLA7hjM+x6VU2ebhbQgCTQ7xDir3Wlj9KG6acIFVeZKq+5PhYiEHG+OG4Ftgwslv1E/51rq0zNDkySApPsAFn6UL2G1q6wWOKrHf/P2qvuQD4RNF4dqDtLPyfeEthyxmB6ievUj/O9SsNxZbZzMcsDqep0H4mqnC4oRo0x0IH511jsBaxKqM+RxO/wtMbn7p09telKUjDjMsrXbyW2DLEdJpnAuOC4ogz7USWrnWs15B5bu2iSzAr0gyPkRoa1KzY8ta1LCyAsJ89wQSDB/nXgC47CPa0Djz22OwuKDE+hBKn3npWFXeVMXbu+C1hwx9JSOrFx5Y9Zr6OxNuBtVFi1LaHauPQtnJjNWpNYxMC4nwprLZT9e9RLd8rpuOx2rXuYeC27inTUVmGJ4XBInY0lfptp46Q9OqcHmQ3XMNFGUayBBHp2ru9hDaYKSpnKTlYOBIkKWUkSNJ7bbivQ7ABDtqRtA9W0/A9Yoi5EthnuZjp5Sf/L+9IO2xSTLSgLqLlUHH5zrhvAA5UkhxuVB0YCPvIZy+oIop4RwVLUFLYDDrEk+pZiSPlXWJS54J/hyLRnMAERlYxrKMpAMAajUx1oNxvHMS053uKR1tuVA/wBoMEVV5a/gNx7S23LypUcf3mlC8QcwEEdo39QYqba4klyUfRux0YeorE25mxQOt+6P95qPd45fZgxuuWGgJYyPn/m9e/wwHvEbbK+iiblcBQZs4yyBqd69biaFTnKZRvJ0A7mdqxuxzrjF/wDmLD+tVeP+QMVB4lx69iD/AKtwtGwgKo/2qAPnUl8KTZyxz9osbDuxjiaPi+f8NZfKjPcUdUXQdwCxGYesUQY3mi2uFF9ixtEKVIEt5vh06fOsKDUYW+bLR4ecMyvm8MIDAK5gwYGZkajtUbPDkXbtBPPP0ns5HEL+G/aBh3aCzW9oLiAfcgkCiZb2YHVSpg9wfbvWDKPWrbhHMV/DaW2BX+VpK+4E6fKh3+HL/pn+8ihc8MJsDYWIykD0P6dq8ZXToTHUa/XqKzVftGxYP/wkdsm/zzTRXy7zq+JIV7DLP31DNbJ7fDI/EDqQKSfw+5eQM/SSwRzH+YOUrGOUtAtYg7XVGjHp4qj4ht5h5h67VkXEuH3MPca1cXK6mCN/UEEbggggjvW1lgpmQN5IIHX6GgvmywuNxVpV3t28rsPveaVX1jXX+qrTwxrnPlsCRF9RWoTf3/eAdvAZhNcYjhLr900af/TRtEEbbwRRJhuGBrckDbrWmXTkjB6ys8z2mU8LwIe4A1HmG4aLdskDp0FD/MOE8G7IAHXSr3lziq3FhtPSvUMASh6zjEsMyse/BiD9K9ojvcOQkmlRtje8FkzK5pTRDxHhGIsKRewrWxBJJskCPRojeNQaqL/Bb6ILj2LqIfvtadV/5ERVWAT2llZXt6HMbwx1qWrkVBtGDU9ASQBqTGgEkk9BG9QK8xnTuAuMySOIt/en8IWuOEQF2bYDT69h6nSrnA8i3Moe9CSJCAyx/wC6NF9t/apXBkXDkiNZ3/SjpoiSN3AhLfFCnC8maByviUw9lLRYEqNT3Ykkkekk0QWeNKxgGsd4lxBmveRiAYGlF3KeBYaliferBD/kA4Ez9jOxLE8maMozComLwQiafwt0RTz6ip5KmdEyTnbizWWgDQzQHdxMgsZnt3J2ArUPtKw9q3ZL3GyiQo0klj0AGpMSaAuD8utdPiEMtsGbcyGcTIYgfDOnXbT1oFoYvgSaALkmVFnhjSSRvrOwP+fpVhwJxbvEbZ1K/Maj9aMbHAPEUg6UxieSRAJMEdR0qFuj3VlRGNPqjVaHHaWPia2wNAAWMdtv3qp4nwVbjAghWdcw08pbWVY9OkH3rw49rTFLhGiKqnTXoZ9f3qzS14tptpgZD2YTH7fOsbdW+msw3Bmj88OPMrMzXjfD2tkpcQow1E9R3B2I9RpVRbtSYGlbFYt2sVaFnELIOxOhU7eVtwd/1oK5x5GbBedHz2iYk6Mh7NGhH9Q+gqy02rVxsPDQVo3kOf1gi4IrmacuVwVqxBijDniLMK6D+1cRXkV6RyRHhPf6V0HpkUta5id3yw4bxU2LguKqsy6qHUMoPcqRDddD77iifE/aJiMUAL1x1CiAlshLJ7FrajX6n0oHzGpuEuJsQQffeotwIWpVtfD/AHl3iudL6+UIi+pBYn1GopngHG7pxCuWEAy/lEEdvnUK5e0iZHqJp/A5JAJK+wrjXtth00FQt9xD+zzBbxANsIQ5BgjVdBPXUe9cNeuWrep0FVvAcclhiChBPVhrB2PzHWrfi/ELZttJGoq1pYinczZMotd5RuPlDA/mAHMPEhdeQZqFw/HG2wrm7bm4Y7mnblnSq82HO6DA4xL+3xskTH40qp7Z0FKp/iW957y1jHLXGhhsTauspdEZS9vMQHSdVMH5wdJAkEVpvH+ZLWIW1iMGGsublx2zHxUbOMrJctkxBjVdpLRvNZlwHg38RcyzAo6wPIDIrBHaD00I27V38PbYua43RfUtmLeRA/mvB2/Gd7C5bZykpEZHgBwo/kzSR6HbSrLk/h4a21xlfNKpZYEQSGU3cw3ICMuoG7b7CovN3DmsOtu5LMxzGCASuwMdJM79qIuQitq6JACXD5s0So1CmRG3XpvQlfymHm+8bu0os3fh+QBmWHF8bctoNCY9KB7/ABi5mLbTW6cV4GrrECso5k5Ua3mI1Gpq3uQkblMo0Alfwa9nurm12rX+FkLbGnSsJ4Zfa3cXWINbNy1xMXEGoND0rgnBkHGGnV/mnJfFvvVjxPnPwRbS3abEYi9Ph2lIGgiXuN91B39DtBIq+Z7du2Uyp4t+4Stm0vxXD1J/lQbsx2p/lvltsOWu3G8TEXY8R40AG1u0Pu2x+MT2hkqScGcVdvqMcw/Kr3Ln8RjXW/fiFVV/0cMOq2VJ1O0uRJj51PfhCjpVnZUmucUhO1THE6WJ5lDcwOWSKoOK8eKeUqZ223o+wuHka1Dx3AEYzArh54BxI4OJivMd9rpHlMz2q45VuXVsNnYkZiFBOggCY7HRvwom5v4ERam0uZwQYESVhhpPYlTQ7h8UETJsdCVP1+s1nPF0cDpke8vvDkTyiS3OcY/mTrGJdSSvwnzR0Ezp9QatMS637Rt3FkMpVo9RuJ6gwfkKq8PiRPYGAR7z+H71PsZQdNQNCDGh/Wsvna2e8fQgEgzKOM8FuYa6bdwQdwejr0ZT1B/CCOlQslbHzBwRcXYKn41lrbR8Ldj/AEnYj2PSs/5e5b8ZjnlQpII6yDBFaTSW/iQAvWIavfSQe0qmtApE9JHvVWWoq41gv4S9BSUbzW26FdJX3BP5d6o+KKrHOuk7iNjRgGRyjCOW7bahYh/SQZr1Xq6w/LZOH8VtCRKj+kdT79KqL2GKwSNGEg9+9Hasr1laLBuwDzOS016m9cip2B4dcuAlFzAaE6dpigkgCMVgseJxbxMdKeW+x2j86hgTXoBFRKQq6vsTxLrC8UZYBfOo+4ZIj06qfamuMFDDW2OpgqSTGkypOpHTX6mq4WyetJm0j1n57fpXghHeB1F9dikBefedWGp97lRBTqmuMJX4k+3a0GtKoYxhFKg7GnpZclH/AFT8q2vhPw0qVX+j+GJWfEZm3PCA8SuyAf8AUwa/Iqkj29KXCxv/ANzfmaVKqTxL5hm18M+T+g/maxwxpw9qdfIm/tVdxW0CDoPpSpVpKflD6TH2fGfrM+4rhEzHyL/xFTeTBDmNK9pUovxwFnSEnJ3n4lxJm8zIbFtSdSiFZKKT8KzrA0ouvClSpsfFCN2+k7sbUw51pUqkOpkZNs15dpUqF3ne0FuYDoay+f8A7l/b9RSpUj4p8kxjQ/1I/X9pcYPa58vzFSisYgRpttSpVh27zQDvCLDnQ+5oUvaYu/GnnnTTUqpP4kmlSq68D+afpFvEfkL9f95N5rQHASRqLlmD1EsQYPTTSsz4oxNwg6if1pUqutT/AFA+kloP6NvrNA5iQC0wAAAUAADQAAAAdhQFjh/oJ/3fof2H0pUqZ1HX9JS1fMlalGvJqDwkMDW79dq8pVS6j4ZpND8z9DBSPM3ufzrx9qVKmB8MoH6meqdKZavaVRnhOKeFKlXj1kpzSpUq5IT/2Q=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14" descr="data:image/jpg;base64,/9j/4AAQSkZJRgABAQAAAQABAAD/2wCEAAkGBhQSERUUExQWFBUWGBQUGBgXFRcYGBQVGBYVFhcXFBYXHCYeFxkjGhUUHy8gIycpLCwsFR4xNTAqNScrLCkBCQoKDgwOGg8PGiwkHiUsMCwuLC0vLCwvLCosLCwsLCwsLCwsLCksKSwsLCwsLCwsLCwsLCwsLCksLCwsLCwpLP/AABEIAMIBAwMBIgACEQEDEQH/xAAcAAABBQEBAQAAAAAAAAAAAAAGAAMEBQcCAQj/xAA/EAACAQIEBAQDBgUDBAEFAAABAhEAAwQSITEFBkFREyJhcTKBkQdCobHB0RRSYuHwI4KSFXKi8UMWJDOywv/EABsBAAIDAQEBAAAAAAAAAAAAAAMEAgUGAQAH/8QAMxEAAgIBAwIEBAUCBwAAAAAAAQIAAxEEEiExQQUTIlEyM3GhFGGBscE0kRVCQ9Hh8PH/2gAMAwEAAhEDEQA/AM7tcNLGQNfTf5g707cbIIg7f5rrXdlmBkNB6GSD8o605iu5gQB7R61UcnrN2lCKpP3lZexxIIjfQgEzEdDtPyprh3Cme7kBGnXofUVLx9pSAVIn0rnA8W8F0za5Rl06AEwDG+9O6cKevAmZ8XUq3BzCazyVoCzSO1aNyvw9UQDLtWdYjn1AkKNaLeRuO+MJJq5rFSthTzM24PUwm41hgFJVaxnmzizybRWNa3vEWAya1iP2nYYLeSPWa9qCfLJEmnxQOtJXDnWpGBw73XFtBLNp7ep9BRFxbk1LWFe4GY3EysdRlIzKpAWJHxTM9PXSkLgeky1q0ltqGxRwILCi3hfLlq4kkSTVPwjlS/fUMFyodmcwD/2jc++3rRvwbk9ra+e+w/7VA+kzSmpJxhW5kq9FfYNwXiAPMXB1tN5R1qjZ4rRObuXRaytnLq5YKWADSImQPege7wwk6UzpnLJzAWVtW21hzK6Jp63bqaODuKba1GlMFpCe2SJqwKyvSqk6U6OIwKA6E9J7EjXhDU9YxJXY1Eu3JM15NMgcTksrl4NvT2CUGqYManYC7rXANvM4RJ+LuZdjFR7Ja40Ek+5qQuFzsAetFvCeUpIZUotYNpyIJiFgseBnqa6sYQKM3UVoqcv7yvpUXE8jBgcpinPIxyBA+ZKzgPEEMDaiK9aVl6UDY/gb4d51ImK0Ll3gE21nWYNFrYtwRIsQekDOO8JA1B1oTw3EDaYj1rVua+GKinTYE1jeJeXJ9aXu9LAiEqOZY4zGtcggEeutQXYnei/guGV7QPpVFxnABLpgyCaBdUww3vCK3OJVRSq/w/CFyid6VQ8l5LfIuFxLddalNjX0K6MpBBESI2pzhnBTeOhyipOO5fNmTmmlxpnPqA4j7+J3PX5LHIg5iCZMiDvoIH0G3y0qPFT3bNrtTQtgtUukV6yNRTybx7wHgmATVBfQAU1h7wBqaEqciQdNwxN8HOKeFMzp03PYD1obxPDhijnYCSYAOoAM6n6GaEuW7rPLbqv5+/t+dGlu4bSSNSIEbSSY3+c/KoanXtnAHA/eaDQ+D1vpfMt6np+QneD5Zs2SfDBzssZiex6DYDWpPg5VIIBEQQdQR6+lVuK4sVykmTB07bUyt25cUm42Vd49N9apBc2SzS6pUVJsA4jmO48FJCwVGmbpPZY7fT060xY4u5MnzCdmUaD0MAg/Oo2HwwjO5gHafwAHenvDzHypI2EkD3JFQaw5zCmRubEuYnwyjqqWw05y8szQSYRGEAKBvVTg+VbpUOL2HIO3nugn0jwp/Sif/ppI1zQdNAv6SacHDzsHYeh/vR69XsXbiVV3h6WPvLGDi8CvnQovuHUj9/wqFieSr2rFrQgFiCzyOsHyQNBO8etGD4MoGZ28oBJJJEAbkxQdxjnhAGXDqSSCviMANCIOVP1P0otV11p4EVu0mmqXLMYLXIqG4rvxa4NWijEopwVpCuq5NTnp2Kk4QwahxUrDYN22qL4xzOQh4e65lnuK2Pl7FW8g22rD7PDbiivW45fs6K7D513SXpWSBzBumZsfMnFbdpSwI0qiwPPls6NoazK9xu5d+NiaSkd6bbVHPpkFpMPOL8aS6ygRqRRrwbiqrbEnpWJW8YFIPUVYLzncUQoHzoqahRknrImojpDXnTjubyruZFM8F5Qs+GCVBJEzQBi+NXLhBY0ZcJ5rK2x10riWI7EtI+UQOZUcx3BhXhBoelDWL4kbhmIohN/+JxBNyIGwp/jHD7a2pUQaGVdxkHiSX0gZEHU4ywAEUqjOmtKgb394XIhdwq+qagR7Tp/tNQuP8ylyUiIkHXtTeCPZis9RrHr7UPcQsOjlX+LeZmZ1kHqDvSumusGU3cS311Na4ZVwftOmxYimTiSNqYJpCj4lbmSELXGC9SQB7mji9yTaNoIjZbqkEuSSHBGoK9PSPUHfQf5Y4G1xluaBVbQdWI7DsO9WnM3HXtubNtsoGXMQdZgGAekUpY5LhUMvtFpqkoNuoHXpCPA4dMLZCKFIB1LAEuTuTO1MJzpZL+Ge/wAQErP1k/3oY4nzQblpVE5ioDnbXYx7/rVApM0smmLZNhjdutCYSrp/3iaUl5S2e4dfuoJJA9hNNcQ44rDL4iWxOsmSfTKsxQI/ELhEFzB3A0B943+dLDWlO5aegUSTXBpAOSYT8duOEX+80ThJs3To/isInuO2kiB7CKILGGtpusepGn12FZlwvH28FiEe4l4eUmCAphwQGE7j6bVonCebsNegJdGY/daVb6dfkTSl+nZTkAkSa6hbDtJGfbMuLdsT+XWoT3mcMFtXAATq2VZjSQuYtHaRU21hgfMuhkn0I0O1OXVJEkQTHz+dAr2k4aEAGZQ8a/8AwXIYAAa7kDaTA10E6CsYxFrKzLvlJWRsYJEj00o75i4/fvY/wsL5woFsLAZXKznJnQDzMpOmgqx4X9lanz4q4xdiWK2oVQSSSMxBJ36AVbUgadTuPWU2rRtU48sdOPymXxXk1pXNH2aWrdi5ew7uDbBdkchgVHxZWgEECTrM+lZqaeRw4yJVXUPUcNPYqTZwRbao6Cijl7DzuKFfb5a5gJVYfgLsdqNOA8u5QJGtTMNZVTMUQYO4IEVQ6nWvYMCelTi+GALtWfcxYeG0FajxBSRQrxXhAIJNc0d2xvVPTPQCKcXEGp+MweU1W3LcVo0cMJ6dNcJrkNXFKiT0lo4pxcR61X12t2K9O5ku3iypkGDTmK4zccZS2lV5ekTXQT0kSMx4PSpilXJ3iGGE4mpttdvFnJKyyC2HRoM57cAXVYjfMrAiZMmYvE+FviznwxF/KuqJIvKu8myfMQJOqFwOpE1W2UIW6pEqVOo6FTmB/CPnVYrkGQSCNRHQ9xQa0Gd3eP6ixgoTtPHQgkHQjQjsexrqxZzNHzJ7AbmirDcVbGWwlwC7ctrqb3+ozanzLdXLeVQIBXM42MATFXesBlHhI4I0ujL5Q8mAhlmIgT5jU2cdIGuhmw2OJb8N5iKIUtpAUQrRJ9RuAJPX8DVS/D3uOXuMFLEkk9Tv0p7C4lVHmJBHpOvaKnjmtQuU2/E94H70n6gSVE0+2hkHnP07f8CQk4XYAMuzEfygAGvbSWF3MH1Ex717hsTcvsQoW2sSYGoG2k69av8Ah3KtkHNcUt2zMdfWBFcZscMYSqtX+Qgx7kf+mU2Ow1kJm0noF0JPtrpVxy/wdFAur4gJEFWABA0k6bgmI222q9w2FtW5yIgP3YUAj/dExUqyAo13nXvPX/PSl3ckbQY5+GzZvYAY9oL80cs38TetugUrkVCS4WILEyDrsegNXfLHKqYWSDnuHdo2Xsv6nSasLl8CRvPTrv0/GpfDVXTUj0beZnX9ulcfU4XYIv8AhKa7TdjJ/aS8KDvqNvn/AGp/FYG5ctOqP4bMpVXInIT1iR0n8Kl2IIj/AA1LGJEwNfTt7nYUgbtpzFbr88QZ5d5PtYJCF81w/FcYat6AdF9OvWrsDp/7+nSpDp6ye3Qe3702bYB9amGaw7mMjXjbgdICfaLxny/wloFrlyM+UElUJnIANSWgfL3oNt/ZvjXEi0F2MO6KTPoTp84rZLqKHzBRmOhMDMQO7RMUgB3+XSKs6rNqgCAs0Yubc5+k+frNgoxVwQykgg7gjQg0S8KxaqKgc0q38dic4IJuMdRErPlPqCANaqrLkNvRbq/NHMzti7WIhViuKnoavOX8SzQTtQXYUkii/g+ICgVU6msIuBIAQpYaVScTt6VMHERFQcXfmq5Fwcz0CeMJBND965RVxvDTQneSDWm0hBWenBrykaVPTsU17XleGvT0RpUopV6cimva8mva9PQpwdpRhrrOYz+Re7GQTHoAKYwFnDFoe1IiNHcH3mYke0elRmu5jLewAGgHYU74HVTSPIzzNL5IccgHEd4Ggw+OAJ8mZ7U+jSgP1ii7HWPDu51hRchGnQF4lJPQkZ1nvFDT2rd4Tm8O5uQ3wse6sBKn0Ij1omxGEa9gnD/HknQgjMsMCCCQZj/yoNjZIJ+hhNAWq3pjvkRrE8Is3yC6CTAJgq0/1Qdem9M3fs+ts8o7KsfDvr6Mf1qDwHmIXF8O6wW4sAMTAuKNlY9G7H/CTYTFg7MwOkhgNKi2+s4zLNKqNSu9QP5kLg/DsOpNs2wHBiWmT6kmCParSxbsFirqyEdrjwfUampGMwdvEIFuID2YGGX2aNPyoX5k4mMEtu3m8djmPm0e3b0Cyw3M5t+1Q2eZx3krLK6hl+APaFtvB2lPxXBmmDKmY6GVOtSbnA0OU+I8Nrsh/QUPcH4wuIse/WNVYbbdRptVhw3jDhQlwSAdDv8A3pG2tlJxAOjH1I3XpH34R4ZyG5GaSrFPiHaZ3HanU4Hc+66ttplI/U0+zi7bKt8j1B6EVU4Li9yzcyPtprO47j0pfDRIizJBMubdi6q6Qw38rGY30BG9PJiXPwAadmER84rl8TLZgfK34H+9c4myfiQ69V7+o9agF7mDRO7TrEYi+NSIjXTKfyNR14lAAk+51+eh/CnbFu62pgIfWSfptXr4CPUfkf2putCeQY9Wg45j1vFqes+pBrzxxO4071xaXTQ6j03HY+lJrunr1Hr86bBKjmFxiVvHMCmKWLiowGik/GJ3yMPMpnWJynqprI+M4XwbrKFZQIIzEEkd5AGm/TpHStU4hzFhrVz/AFCWcD4VEwd9eg6UCcYw7Yu81wKqF40UQAO5ganqTU9NawJ39O0oNclbECv4j2Eq+FYmTBq4fOsEVK4Xy5atfEhuN1LMwHfRbZB+rH5Vb2MPpAA9OsfvXr2G7KcwJ8K1PHp6yt4Zdd5kGBv/AGq6QDYIrabsSY9htNLDJC5QPMOvb+9SEsx0ihisdcTTabwmipPWMn3MG+N4C4XCojENGwJAnQ6jYCo+H+ztm1u3MpP3UEn5kx+VGtpIEnTrXVq/Gu5NHRigwvEAPB6N5Y8g9u0z/jP2dXrZJsHxk7GFuD5TDe4PyFCuKwj23KXFZHXdWBBHXUH0rbHxB6iB33/ChP7QsErYdbkglGVQYAOUyMvtMED37mWKtSSwVpW67wta0NlZ6dpnMUiK9pTT0z85mlXpryvT0UUqVe12cl9Yw10ufDRn6kKpb6gV09pkIDoyHswKz6wd6XL3EfBvo5nLqGjsRB/f5VpeH4gly1lKi9bbSD5lPWNdj9CKq7rfLIBE09VgYek856TMbneaJ+UuNW1tOly4q+afMYBUgAx9Pxof42iWb122JKyMk/EoOVxJ20BIqAqaURkDLzErdcabPSOZxxS2i3nFo5kk5Trtv1102+VTeGcx3LRAYl1iIJ1A9D+lQ8ZhoVG/mzD5g/tFQ6PgOuDBpfZW25TjPM1Dl7mJLykSQREyNvXtTHNPKX8WPEtH/WUARpluKJgA9H7dDtpvQzylxu3hy4uAw8QwExE76jv6+1FlvmLDD4b6gN6ER7gjQ/OkyGqbKCXYtq1VOyzrAfgHFWwt0o8qJhgRqrAxqDt2ok5m4yEwxyEZrjZVI/l0Zj+Q/wB1UPO/ELV6+rWjmIQK79HYGAR/tgT6UPFz16fh7UyKRYVsIwfaU51jadG0459j7Qn5R5rezcCXGLW201PwHoQT07itDv21ugRqR+XX/PSsVU1o/JPHs6hGPmUQfUdDSuuo43rCeH6jeDU/XtCCzhGQjK0rv6VK4dx2zddrWeLqEqyNoZUx5ejD2rsuNT06ydid/l+9A3P3CvDuJiEPxwrR924oGU+mZR9VPekNLWrsQ3WN2O1Q34zjqPymkZ9wDB330PuK5tY6ZBkEdD+c9azvl/nYghb5M/znWe0/vRa2NUjMx0MQe3qIpnyjWZYadqr13IZXc7ccxOHNt7WXwzIOk+beD2BG3saq7f2iqyee22fqQRr7HpULnvipc20BJRVLbRJJIBj2H41RcM4YbsmQqjdj+g6mmQiFMtELWuW4rW36H+IQ4fl+9fuNeu/6edpAOrebYR0G2/apvDhkDEDMJYAnSVGxAPePxqww9hLFjykl2gBmJLARHfTSTA20qHZDP5ANBv2joPn+lJs5c4jmj0SI28dfeeWFNxtOu/t+m1Wa2cgHUnQeh7mnbOFCKCT67V2fO06gRAABn69On0ooXEucgTlEVd9T+J9TXYJIiIHqDNPWbYH3DrrrGv470+t4dVI+U/lU8SDPInhep/z0rtbR7k/Kn/FX29xH511bUT0P5GuESBczgKw2AP4GhT7QeE57HiqSvhkErPlYMcsj+oE/Se1G3Fb+fDXhbGS8UJtlQJzrDAA+pEa996xnH4rEX3yXWu3HnKFYkkNtATofYVKlDu3dMSg8R1foNbIeZS0qIOKck4qxZ8a5bhNJ8wLJJgFwNhJA/OKoCKtAQwyJmnRkOGE5NKlXhrshPaVc17Xp6GHGuT7uHMqC9s/Cwidf5gPz2pixg8ZZlrdu8ARBKoWB7SACK0HEqBby+Zh/VuPn1rnCXntGNVmCDO49x61nV17EYYAy4NQJyOJlN622Y5pzTrMzPWQdZrq3crYsZhUvoRdtrckbkDMNIBVtwfasr5k4I2EvZJlWGZG/mUmPqCCD7VY03rcMCKanSNWu8HIldiLhgDpM/Oo4WumM13ZtA7mKaHAkKmyACZ6XAMbj1rm4ddK6uJuO1MA14c8xpmK8SThcU1tg6wCNtAfTY6GmcfeV3LKoQHUgfDm65R0Hp0mrDhKIz/6ly1aCgtN1XZX28oFtWJYye3uKicQsIbjG0ITpJP1EyQD2JJHc1JcA8wFoLDA5kGpOCxzWnDKYI/yD6VGdCN9K8FEIBGDFASpyODNR4BzpauqFuEI20GAp9ielNc88VtHDC0rBmNxGAG4UK2pj3ArNlrtWpMaRFfcssm8SZ6ihHPTMempVvFuIAYgdidKZw6A1Y4LhoctmBjKSCDGo/SpMyjrFdJuNgVT1j2L4LfvZXRfEUrqysGVYJnMT8MTOveuW44bRZbWXLCrJRWVsumcKwgHrMTrTGKxptK1q25yOAWHb+n9DVVmryrkc9O0snfyyQvXv3+8LuDcbN+63jOB5fKNh3IX1P+dqK+H2iqwoljqxPwqT09SNB8qGOUOVs0XrwbLuqhT5v6ido7d6PA7ADLbgRpqPwiaWdVDZEv8ARFxV6+s5w2DIMtqevr+w9ql21IGqj5Go4uOY8v0b967F8gSQR7/pFQJAh2yZ5i8UiKC7KgOxYquvYTTdu8rrowYd1YMPqKC+Nc33RiHFth4a+QAgEGNGPqCZ02IivcPwq3iLQu2T/DXZIOQt4ZYa6gklBBGoMDtU8YHMTa915Rc/vLvmXmP+GQKoBuPMTsF/mPft8qC7XNWJDZvEPtpH07Uf4LkNL+HttimZ7xUEut0fCdVUHVSADvHU1Cu/ZQjE+HfYRpDIra9pBX8qCNVSp2seYjZrix44lvw3GeLaS6PvqCR0B2In3B+lPWOGWv4gXmQeIFYBvx19YkT2rrg3L7WLK2i85ZE5d5JbvpvVimFC9yTpJ3jrHQf3pW7VKQQphL9VU9eOpixttbtp0dZR1Ksp2ynp6e/egq1ybg7blXslhrBa45gehUijq6QBvUDHYPMs6Zo0/wDXWhU6h19KGJVAWHGM/WYnzPwgYfEMighD57eYgnIZiSOoII+VU9XnNnEfFxBA+G2PCB75SZP/ACLfhVKwrT152jd1lLeFFjBOmZzSryaVTgZvGMsHw8m8QVA1gdZjqBULGXjuvQD8DVldJU+XXXTTXt+RqNeYBvhOWP8AJrGATRhc8GcDi627ZckKIObNoo2+h/Os25q5i/iikLlW2GC92LGSx7TA06VoPHeELfsMg8pJUg9MwOkgdKzTiuCa0Wt3Bldem/sQeoO4NXfh1SYLZ5imtL11hQPSe8qwa7UmZiY1NWOGtrkEgTVquCUYO4QJOUR82UfrVytOecylDcgSox9sEFlGhg/WodlZNFP/AEhhh1DrBywfntPrEVEbh+QRG1Vi3gAj85qG0pchvy+8H7lsiOxrlblWGPsDJI3B1qtppG3DMrb0NbYkhWB0Ov8AnSmb+CI1Go/Ee9cir7li/YZmt4hSc8BH8Qpkb+VjkcZWncqYIGwJIl8PMCwD8GUNpKV1aP8Ai/BrCW0AtPbtQM73rYeHkksmIwxcqCCBlZY8sxrQNiUXM2Ullk5SRBKzoSOhIg/OuK4bkRe2o19Z5h9FJ1mRGmh3mT0jT61f4a+qWjcuAiVZEHVmP3j0yjLHerTk62gsMzgaFzr/ACgLJg9vNrQnxXH+I+h8qyF0jSZn3O9Bz5jlcdJYV1LTWtpPqPQSLduFiSdSdacsp1NMAU7bwzMJCkjvBox6SC5Jlla41e8qrduQICgO2naBNaRw3iV1lRMjXLmUjSBmZQJMmABtqe9CXLvKV6PFNi6Z+HyNoP5tqI+WjjFx6RZurZ1R89tlHhndiWA1BAI66Adarb7Ache0uqrGrqLMeT9pzjMJxVWzC15RrltlH03ggEsSfSrt8evgu0/ArPvqCoLQexBEUYq+um+9BPGPs2wrNcurdu2SxLNDBkljLADLmMk/DPXTtSlGqFnDcGAGvfoRmZMbusnWak2sS6qyqzKrbgGAfete4LyTYXW5h1mBAZVI0/mnr1/9VdYflrC23zJh7KsIIPhqSPw06UazX1ocYgr7th2g5lTyZZdeH2Mw1hsoOmhdyn4EH2q7W3ER7H1NPu0kkkeXv/Mf7fnTZDGI+p/bf8qo7H3sWiJOeY3cYTJ006+9R9exjbbWPQfKpDWtQZk9zr/6+VeNrv61HOeJzrxK3E7aA77xv70hiT8WXYiNCY1/tTfFeJW8LZa7eJCAhdFLEsZgAD2O+lAHHPtTBBXDW2E/fuR8oQTr7n5VYaPTWMQyjj3h6ba6mBY8QL5jwQs4q9bUkqrnLO+U+YT6wRVYTTt++zsWYlmYkknUknqaarVKCBgyocgsSOk8mva8ilUpGb+T5iwMzHy9qYxKZWUrt2+k/jB+lVycUU3GVTsR9N/w/SrW3dzD16VlzSQx7zZVVhh5i8ie4tJssx0hSZETO8VmvNl84i6rIhhFyEndvMxn21o947iYtEDrl9t4+sxQ1bVAMswx/wDGTEke9WOjVQxLcACV2v8AMssGmrHWD/C+Vb9+DHhoerTqO6rufwor/wCgjC2S4uF1TKXkQQMw8ygdtNK7sYkgDuNPmP7T9KucDluSj7XAyN6hxlPp1n5UQaos+09On941/hdFaccsOcytv2s666k5de0kbaQKYv8ABM6tEwI1GsE7dPQ/SrTB8nYrMiKwKAKJJgLAABnUnbaj3Bctpasi2DnO7Md3Y7mOg0gDsKNo/D2FubB6R94nr/EUFO2tvUfbtPnvFz5lPSV23I6+lVYw+Yabjp3/AL0c/afy6cLfW6uiXgZHQXEgH6gqfkaCbibMNuvof0oz1GpisWS4XVhm9uZEIr2nwwJ1FWi2LRUSyx00Mj5dag1m3qJyvT784MIOXOYm8JdYYeX3j9xFNcw4Sy1l7mRVufEGHlzEkSIAhpk+vrVBdxq2xlWG9Rop9x3rnD4o3mK3GK24ZmgjZRI39YpQUsH3rwOsesvqKeU/LdJO5hxypZsWrR0NpS0dZhiCfVpJFDQFWz4U3mzt5V0AUDZFECDtt+ppYhLSwLMs3VjBj0WBv600pVRgdYCypm9bcDtImF4ZcuEBFZmOyqpZv+IFaJyZwbG2bqZ8OLdoDzFwgZNPiTzZs5MaftV9yWzW8HZTJcLQxYZcvmZ2bVmIkgEVeLecn4FSP5n/ABhVM/WqjU+IHJUAQav5ZyssFbb6fOvLtzNtoP8A9o7VE/hrjAzcA9FX9Sf0rh1VTDtc1/qygj0yQCKpXcmRdyeks0vKBLQPXb06motvHW/E3BI0jeTvIAkGNINe2LFo7KoPQwCZ9zvXRvRKOojpOxHcdqiC2JDDdJKbHFtQrEnvCj8TP4U2GcnXyg9vMfx0/CozYZt7bf7WP4A/vTa8UKmGBB7Hr7HrUDnvIbcdZOTDAmRM95k/Q7fKnDaOux+RFRrfFFO/1rpuI6EgMxAJAAGZoEgLqJY7R60VFDGSUDvOL5IMQPqf2qKzGRp9DNCmM+1LDBiDbvyCQZVND1kZ9/SnbP2kYQgEs6+9s/8A8zTJ0V4/ymQ8xc8GErLKkMudWEFSAysD0YHce9Yt9onLlvB4kC0T4dxPECne2czKVB6iV09DHSSc437V8LaWLaveboIyL21ZhMfI1l/MXMF3GXjduxJhVUfCijZV9NT7kk1ceGUXV5L5AkLXQrjvKulSq14RwQ3pJMAVeqpY4ESJxKqlRIeXF7mlUvLb2kd4hNhOEksXzGfQ07heJnC3DJLA7hjM+x6VU2ebhbQgCTQ7xDir3Wlj9KG6acIFVeZKq+5PhYiEHG+OG4Ftgwslv1E/51rq0zNDkySApPsAFn6UL2G1q6wWOKrHf/P2qvuQD4RNF4dqDtLPyfeEthyxmB6ievUj/O9SsNxZbZzMcsDqep0H4mqnC4oRo0x0IH511jsBaxKqM+RxO/wtMbn7p09telKUjDjMsrXbyW2DLEdJpnAuOC4ogz7USWrnWs15B5bu2iSzAr0gyPkRoa1KzY8ta1LCyAsJ89wQSDB/nXgC47CPa0Djz22OwuKDE+hBKn3npWFXeVMXbu+C1hwx9JSOrFx5Y9Zr6OxNuBtVFi1LaHauPQtnJjNWpNYxMC4nwprLZT9e9RLd8rpuOx2rXuYeC27inTUVmGJ4XBInY0lfptp46Q9OqcHmQ3XMNFGUayBBHp2ru9hDaYKSpnKTlYOBIkKWUkSNJ7bbivQ7ABDtqRtA9W0/A9Yoi5EthnuZjp5Sf/L+9IO2xSTLSgLqLlUHH5zrhvAA5UkhxuVB0YCPvIZy+oIop4RwVLUFLYDDrEk+pZiSPlXWJS54J/hyLRnMAERlYxrKMpAMAajUx1oNxvHMS053uKR1tuVA/wBoMEVV5a/gNx7S23LypUcf3mlC8QcwEEdo39QYqba4klyUfRux0YeorE25mxQOt+6P95qPd45fZgxuuWGgJYyPn/m9e/wwHvEbbK+iiblcBQZs4yyBqd69biaFTnKZRvJ0A7mdqxuxzrjF/wDmLD+tVeP+QMVB4lx69iD/AKtwtGwgKo/2qAPnUl8KTZyxz9osbDuxjiaPi+f8NZfKjPcUdUXQdwCxGYesUQY3mi2uFF9ixtEKVIEt5vh06fOsKDUYW+bLR4ecMyvm8MIDAK5gwYGZkajtUbPDkXbtBPPP0ns5HEL+G/aBh3aCzW9oLiAfcgkCiZb2YHVSpg9wfbvWDKPWrbhHMV/DaW2BX+VpK+4E6fKh3+HL/pn+8ihc8MJsDYWIykD0P6dq8ZXToTHUa/XqKzVftGxYP/wkdsm/zzTRXy7zq+JIV7DLP31DNbJ7fDI/EDqQKSfw+5eQM/SSwRzH+YOUrGOUtAtYg7XVGjHp4qj4ht5h5h67VkXEuH3MPca1cXK6mCN/UEEbggggjvW1lgpmQN5IIHX6GgvmywuNxVpV3t28rsPveaVX1jXX+qrTwxrnPlsCRF9RWoTf3/eAdvAZhNcYjhLr900af/TRtEEbbwRRJhuGBrckDbrWmXTkjB6ys8z2mU8LwIe4A1HmG4aLdskDp0FD/MOE8G7IAHXSr3lziq3FhtPSvUMASh6zjEsMyse/BiD9K9ojvcOQkmlRtje8FkzK5pTRDxHhGIsKRewrWxBJJskCPRojeNQaqL/Bb6ILj2LqIfvtadV/5ERVWAT2llZXt6HMbwx1qWrkVBtGDU9ASQBqTGgEkk9BG9QK8xnTuAuMySOIt/en8IWuOEQF2bYDT69h6nSrnA8i3Moe9CSJCAyx/wC6NF9t/apXBkXDkiNZ3/SjpoiSN3AhLfFCnC8maByviUw9lLRYEqNT3Ykkkekk0QWeNKxgGsd4lxBmveRiAYGlF3KeBYaliferBD/kA4Ez9jOxLE8maMozComLwQiafwt0RTz6ip5KmdEyTnbizWWgDQzQHdxMgsZnt3J2ArUPtKw9q3ZL3GyiQo0klj0AGpMSaAuD8utdPiEMtsGbcyGcTIYgfDOnXbT1oFoYvgSaALkmVFnhjSSRvrOwP+fpVhwJxbvEbZ1K/Maj9aMbHAPEUg6UxieSRAJMEdR0qFuj3VlRGNPqjVaHHaWPia2wNAAWMdtv3qp4nwVbjAghWdcw08pbWVY9OkH3rw49rTFLhGiKqnTXoZ9f3qzS14tptpgZD2YTH7fOsbdW+msw3Bmj88OPMrMzXjfD2tkpcQow1E9R3B2I9RpVRbtSYGlbFYt2sVaFnELIOxOhU7eVtwd/1oK5x5GbBedHz2iYk6Mh7NGhH9Q+gqy02rVxsPDQVo3kOf1gi4IrmacuVwVqxBijDniLMK6D+1cRXkV6RyRHhPf6V0HpkUta5id3yw4bxU2LguKqsy6qHUMoPcqRDddD77iifE/aJiMUAL1x1CiAlshLJ7FrajX6n0oHzGpuEuJsQQffeotwIWpVtfD/AHl3iudL6+UIi+pBYn1GopngHG7pxCuWEAy/lEEdvnUK5e0iZHqJp/A5JAJK+wrjXtth00FQt9xD+zzBbxANsIQ5BgjVdBPXUe9cNeuWrep0FVvAcclhiChBPVhrB2PzHWrfi/ELZttJGoq1pYinczZMotd5RuPlDA/mAHMPEhdeQZqFw/HG2wrm7bm4Y7mnblnSq82HO6DA4xL+3xskTH40qp7Z0FKp/iW957y1jHLXGhhsTauspdEZS9vMQHSdVMH5wdJAkEVpvH+ZLWIW1iMGGsublx2zHxUbOMrJctkxBjVdpLRvNZlwHg38RcyzAo6wPIDIrBHaD00I27V38PbYua43RfUtmLeRA/mvB2/Gd7C5bZykpEZHgBwo/kzSR6HbSrLk/h4a21xlfNKpZYEQSGU3cw3ICMuoG7b7CovN3DmsOtu5LMxzGCASuwMdJM79qIuQitq6JACXD5s0So1CmRG3XpvQlfymHm+8bu0os3fh+QBmWHF8bctoNCY9KB7/ABi5mLbTW6cV4GrrECso5k5Ua3mI1Gpq3uQkblMo0Alfwa9nurm12rX+FkLbGnSsJ4Zfa3cXWINbNy1xMXEGoND0rgnBkHGGnV/mnJfFvvVjxPnPwRbS3abEYi9Ph2lIGgiXuN91B39DtBIq+Z7du2Uyp4t+4Stm0vxXD1J/lQbsx2p/lvltsOWu3G8TEXY8R40AG1u0Pu2x+MT2hkqScGcVdvqMcw/Kr3Ln8RjXW/fiFVV/0cMOq2VJ1O0uRJj51PfhCjpVnZUmucUhO1THE6WJ5lDcwOWSKoOK8eKeUqZ223o+wuHka1Dx3AEYzArh54BxI4OJivMd9rpHlMz2q45VuXVsNnYkZiFBOggCY7HRvwom5v4ERam0uZwQYESVhhpPYlTQ7h8UETJsdCVP1+s1nPF0cDpke8vvDkTyiS3OcY/mTrGJdSSvwnzR0Ezp9QatMS637Rt3FkMpVo9RuJ6gwfkKq8PiRPYGAR7z+H71PsZQdNQNCDGh/Wsvna2e8fQgEgzKOM8FuYa6bdwQdwejr0ZT1B/CCOlQslbHzBwRcXYKn41lrbR8Ldj/AEnYj2PSs/5e5b8ZjnlQpII6yDBFaTSW/iQAvWIavfSQe0qmtApE9JHvVWWoq41gv4S9BSUbzW26FdJX3BP5d6o+KKrHOuk7iNjRgGRyjCOW7bahYh/SQZr1Xq6w/LZOH8VtCRKj+kdT79KqL2GKwSNGEg9+9Hasr1laLBuwDzOS016m9cip2B4dcuAlFzAaE6dpigkgCMVgseJxbxMdKeW+x2j86hgTXoBFRKQq6vsTxLrC8UZYBfOo+4ZIj06qfamuMFDDW2OpgqSTGkypOpHTX6mq4WyetJm0j1n57fpXghHeB1F9dikBefedWGp97lRBTqmuMJX4k+3a0GtKoYxhFKg7GnpZclH/AFT8q2vhPw0qVX+j+GJWfEZm3PCA8SuyAf8AUwa/Iqkj29KXCxv/ANzfmaVKqTxL5hm18M+T+g/maxwxpw9qdfIm/tVdxW0CDoPpSpVpKflD6TH2fGfrM+4rhEzHyL/xFTeTBDmNK9pUovxwFnSEnJ3n4lxJm8zIbFtSdSiFZKKT8KzrA0ouvClSpsfFCN2+k7sbUw51pUqkOpkZNs15dpUqF3ne0FuYDoay+f8A7l/b9RSpUj4p8kxjQ/1I/X9pcYPa58vzFSisYgRpttSpVh27zQDvCLDnQ+5oUvaYu/GnnnTTUqpP4kmlSq68D+afpFvEfkL9f95N5rQHASRqLlmD1EsQYPTTSsz4oxNwg6if1pUqutT/AFA+kloP6NvrNA5iQC0wAAAUAADQAAAAdhQFjh/oJ/3fof2H0pUqZ1HX9JS1fMlalGvJqDwkMDW79dq8pVS6j4ZpND8z9DBSPM3ufzrx9qVKmB8MoH6meqdKZavaVRnhOKeFKlXj1kpzSpUq5IT/2Q==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16" descr="data:image/jpg;base64,/9j/4AAQSkZJRgABAQAAAQABAAD/2wCEAAkGBhQSERUUExQWFBUWGBQUGBgXFRcYGBQVGBYVFhcXFBYXHCYeFxkjGhUUHy8gIycpLCwsFR4xNTAqNScrLCkBCQoKDgwOGg8PGiwkHiUsMCwuLC0vLCwvLCosLCwsLCwsLCwsLCksKSwsLCwsLCwsLCwsLCwsLCksLCwsLCwpLP/AABEIAMIBAwMBIgACEQEDEQH/xAAcAAABBQEBAQAAAAAAAAAAAAAGAAMEBQcCAQj/xAA/EAACAQIEBAQDBgUDBAEFAAABAhEAAwQSITEFBkFREyJhcTKBkQdCobHB0RRSYuHwI4KSFXKi8UMWJDOywv/EABsBAAIDAQEBAAAAAAAAAAAAAAMEAgUGAQAH/8QAMxEAAgIBAwIEBAUCBwAAAAAAAQIAAxEEEiExQQUTIlEyM3GhFGGBscE0kRVCQ9Hh8PH/2gAMAwEAAhEDEQA/AM7tcNLGQNfTf5g707cbIIg7f5rrXdlmBkNB6GSD8o605iu5gQB7R61UcnrN2lCKpP3lZexxIIjfQgEzEdDtPyprh3Cme7kBGnXofUVLx9pSAVIn0rnA8W8F0za5Rl06AEwDG+9O6cKevAmZ8XUq3BzCazyVoCzSO1aNyvw9UQDLtWdYjn1AkKNaLeRuO+MJJq5rFSthTzM24PUwm41hgFJVaxnmzizybRWNa3vEWAya1iP2nYYLeSPWa9qCfLJEmnxQOtJXDnWpGBw73XFtBLNp7ep9BRFxbk1LWFe4GY3EysdRlIzKpAWJHxTM9PXSkLgeky1q0ltqGxRwILCi3hfLlq4kkSTVPwjlS/fUMFyodmcwD/2jc++3rRvwbk9ra+e+w/7VA+kzSmpJxhW5kq9FfYNwXiAPMXB1tN5R1qjZ4rRObuXRaytnLq5YKWADSImQPege7wwk6UzpnLJzAWVtW21hzK6Jp63bqaODuKba1GlMFpCe2SJqwKyvSqk6U6OIwKA6E9J7EjXhDU9YxJXY1Eu3JM15NMgcTksrl4NvT2CUGqYManYC7rXANvM4RJ+LuZdjFR7Ja40Ek+5qQuFzsAetFvCeUpIZUotYNpyIJiFgseBnqa6sYQKM3UVoqcv7yvpUXE8jBgcpinPIxyBA+ZKzgPEEMDaiK9aVl6UDY/gb4d51ImK0Ll3gE21nWYNFrYtwRIsQekDOO8JA1B1oTw3EDaYj1rVua+GKinTYE1jeJeXJ9aXu9LAiEqOZY4zGtcggEeutQXYnei/guGV7QPpVFxnABLpgyCaBdUww3vCK3OJVRSq/w/CFyid6VQ8l5LfIuFxLddalNjX0K6MpBBESI2pzhnBTeOhyipOO5fNmTmmlxpnPqA4j7+J3PX5LHIg5iCZMiDvoIH0G3y0qPFT3bNrtTQtgtUukV6yNRTybx7wHgmATVBfQAU1h7wBqaEqciQdNwxN8HOKeFMzp03PYD1obxPDhijnYCSYAOoAM6n6GaEuW7rPLbqv5+/t+dGlu4bSSNSIEbSSY3+c/KoanXtnAHA/eaDQ+D1vpfMt6np+QneD5Zs2SfDBzssZiex6DYDWpPg5VIIBEQQdQR6+lVuK4sVykmTB07bUyt25cUm42Vd49N9apBc2SzS6pUVJsA4jmO48FJCwVGmbpPZY7fT060xY4u5MnzCdmUaD0MAg/Oo2HwwjO5gHafwAHenvDzHypI2EkD3JFQaw5zCmRubEuYnwyjqqWw05y8szQSYRGEAKBvVTg+VbpUOL2HIO3nugn0jwp/Sif/ppI1zQdNAv6SacHDzsHYeh/vR69XsXbiVV3h6WPvLGDi8CvnQovuHUj9/wqFieSr2rFrQgFiCzyOsHyQNBO8etGD4MoGZ28oBJJJEAbkxQdxjnhAGXDqSSCviMANCIOVP1P0otV11p4EVu0mmqXLMYLXIqG4rvxa4NWijEopwVpCuq5NTnp2Kk4QwahxUrDYN22qL4xzOQh4e65lnuK2Pl7FW8g22rD7PDbiivW45fs6K7D513SXpWSBzBumZsfMnFbdpSwI0qiwPPls6NoazK9xu5d+NiaSkd6bbVHPpkFpMPOL8aS6ygRqRRrwbiqrbEnpWJW8YFIPUVYLzncUQoHzoqahRknrImojpDXnTjubyruZFM8F5Qs+GCVBJEzQBi+NXLhBY0ZcJ5rK2x10riWI7EtI+UQOZUcx3BhXhBoelDWL4kbhmIohN/+JxBNyIGwp/jHD7a2pUQaGVdxkHiSX0gZEHU4ywAEUqjOmtKgb394XIhdwq+qagR7Tp/tNQuP8ylyUiIkHXtTeCPZis9RrHr7UPcQsOjlX+LeZmZ1kHqDvSumusGU3cS311Na4ZVwftOmxYimTiSNqYJpCj4lbmSELXGC9SQB7mji9yTaNoIjZbqkEuSSHBGoK9PSPUHfQf5Y4G1xluaBVbQdWI7DsO9WnM3HXtubNtsoGXMQdZgGAekUpY5LhUMvtFpqkoNuoHXpCPA4dMLZCKFIB1LAEuTuTO1MJzpZL+Ge/wAQErP1k/3oY4nzQblpVE5ioDnbXYx7/rVApM0smmLZNhjdutCYSrp/3iaUl5S2e4dfuoJJA9hNNcQ44rDL4iWxOsmSfTKsxQI/ELhEFzB3A0B943+dLDWlO5aegUSTXBpAOSYT8duOEX+80ThJs3To/isInuO2kiB7CKILGGtpusepGn12FZlwvH28FiEe4l4eUmCAphwQGE7j6bVonCebsNegJdGY/daVb6dfkTSl+nZTkAkSa6hbDtJGfbMuLdsT+XWoT3mcMFtXAATq2VZjSQuYtHaRU21hgfMuhkn0I0O1OXVJEkQTHz+dAr2k4aEAGZQ8a/8AwXIYAAa7kDaTA10E6CsYxFrKzLvlJWRsYJEj00o75i4/fvY/wsL5woFsLAZXKznJnQDzMpOmgqx4X9lanz4q4xdiWK2oVQSSSMxBJ36AVbUgadTuPWU2rRtU48sdOPymXxXk1pXNH2aWrdi5ew7uDbBdkchgVHxZWgEECTrM+lZqaeRw4yJVXUPUcNPYqTZwRbao6Cijl7DzuKFfb5a5gJVYfgLsdqNOA8u5QJGtTMNZVTMUQYO4IEVQ6nWvYMCelTi+GALtWfcxYeG0FajxBSRQrxXhAIJNc0d2xvVPTPQCKcXEGp+MweU1W3LcVo0cMJ6dNcJrkNXFKiT0lo4pxcR61X12t2K9O5ku3iypkGDTmK4zccZS2lV5ekTXQT0kSMx4PSpilXJ3iGGE4mpttdvFnJKyyC2HRoM57cAXVYjfMrAiZMmYvE+FviznwxF/KuqJIvKu8myfMQJOqFwOpE1W2UIW6pEqVOo6FTmB/CPnVYrkGQSCNRHQ9xQa0Gd3eP6ixgoTtPHQgkHQjQjsexrqxZzNHzJ7AbmirDcVbGWwlwC7ctrqb3+ozanzLdXLeVQIBXM42MATFXesBlHhI4I0ujL5Q8mAhlmIgT5jU2cdIGuhmw2OJb8N5iKIUtpAUQrRJ9RuAJPX8DVS/D3uOXuMFLEkk9Tv0p7C4lVHmJBHpOvaKnjmtQuU2/E94H70n6gSVE0+2hkHnP07f8CQk4XYAMuzEfygAGvbSWF3MH1Ex717hsTcvsQoW2sSYGoG2k69av8Ah3KtkHNcUt2zMdfWBFcZscMYSqtX+Qgx7kf+mU2Ow1kJm0noF0JPtrpVxy/wdFAur4gJEFWABA0k6bgmI222q9w2FtW5yIgP3YUAj/dExUqyAo13nXvPX/PSl3ckbQY5+GzZvYAY9oL80cs38TetugUrkVCS4WILEyDrsegNXfLHKqYWSDnuHdo2Xsv6nSasLl8CRvPTrv0/GpfDVXTUj0beZnX9ulcfU4XYIv8AhKa7TdjJ/aS8KDvqNvn/AGp/FYG5ctOqP4bMpVXInIT1iR0n8Kl2IIj/AA1LGJEwNfTt7nYUgbtpzFbr88QZ5d5PtYJCF81w/FcYat6AdF9OvWrsDp/7+nSpDp6ye3Qe3702bYB9amGaw7mMjXjbgdICfaLxny/wloFrlyM+UElUJnIANSWgfL3oNt/ZvjXEi0F2MO6KTPoTp84rZLqKHzBRmOhMDMQO7RMUgB3+XSKs6rNqgCAs0Yubc5+k+frNgoxVwQykgg7gjQg0S8KxaqKgc0q38dic4IJuMdRErPlPqCANaqrLkNvRbq/NHMzti7WIhViuKnoavOX8SzQTtQXYUkii/g+ICgVU6msIuBIAQpYaVScTt6VMHERFQcXfmq5Fwcz0CeMJBND965RVxvDTQneSDWm0hBWenBrykaVPTsU17XleGvT0RpUopV6cimva8mva9PQpwdpRhrrOYz+Re7GQTHoAKYwFnDFoe1IiNHcH3mYke0elRmu5jLewAGgHYU74HVTSPIzzNL5IccgHEd4Ggw+OAJ8mZ7U+jSgP1ii7HWPDu51hRchGnQF4lJPQkZ1nvFDT2rd4Tm8O5uQ3wse6sBKn0Ij1omxGEa9gnD/HknQgjMsMCCCQZj/yoNjZIJ+hhNAWq3pjvkRrE8Is3yC6CTAJgq0/1Qdem9M3fs+ts8o7KsfDvr6Mf1qDwHmIXF8O6wW4sAMTAuKNlY9G7H/CTYTFg7MwOkhgNKi2+s4zLNKqNSu9QP5kLg/DsOpNs2wHBiWmT6kmCParSxbsFirqyEdrjwfUampGMwdvEIFuID2YGGX2aNPyoX5k4mMEtu3m8djmPm0e3b0Cyw3M5t+1Q2eZx3krLK6hl+APaFtvB2lPxXBmmDKmY6GVOtSbnA0OU+I8Nrsh/QUPcH4wuIse/WNVYbbdRptVhw3jDhQlwSAdDv8A3pG2tlJxAOjH1I3XpH34R4ZyG5GaSrFPiHaZ3HanU4Hc+66ttplI/U0+zi7bKt8j1B6EVU4Li9yzcyPtprO47j0pfDRIizJBMubdi6q6Qw38rGY30BG9PJiXPwAadmER84rl8TLZgfK34H+9c4myfiQ69V7+o9agF7mDRO7TrEYi+NSIjXTKfyNR14lAAk+51+eh/CnbFu62pgIfWSfptXr4CPUfkf2putCeQY9Wg45j1vFqes+pBrzxxO4071xaXTQ6j03HY+lJrunr1Hr86bBKjmFxiVvHMCmKWLiowGik/GJ3yMPMpnWJynqprI+M4XwbrKFZQIIzEEkd5AGm/TpHStU4hzFhrVz/AFCWcD4VEwd9eg6UCcYw7Yu81wKqF40UQAO5ganqTU9NawJ39O0oNclbECv4j2Eq+FYmTBq4fOsEVK4Xy5atfEhuN1LMwHfRbZB+rH5Vb2MPpAA9OsfvXr2G7KcwJ8K1PHp6yt4Zdd5kGBv/AGq6QDYIrabsSY9htNLDJC5QPMOvb+9SEsx0ihisdcTTabwmipPWMn3MG+N4C4XCojENGwJAnQ6jYCo+H+ztm1u3MpP3UEn5kx+VGtpIEnTrXVq/Gu5NHRigwvEAPB6N5Y8g9u0z/jP2dXrZJsHxk7GFuD5TDe4PyFCuKwj23KXFZHXdWBBHXUH0rbHxB6iB33/ChP7QsErYdbkglGVQYAOUyMvtMED37mWKtSSwVpW67wta0NlZ6dpnMUiK9pTT0z85mlXpryvT0UUqVe12cl9Yw10ufDRn6kKpb6gV09pkIDoyHswKz6wd6XL3EfBvo5nLqGjsRB/f5VpeH4gly1lKi9bbSD5lPWNdj9CKq7rfLIBE09VgYek856TMbneaJ+UuNW1tOly4q+afMYBUgAx9Pxof42iWb122JKyMk/EoOVxJ20BIqAqaURkDLzErdcabPSOZxxS2i3nFo5kk5Trtv1102+VTeGcx3LRAYl1iIJ1A9D+lQ8ZhoVG/mzD5g/tFQ6PgOuDBpfZW25TjPM1Dl7mJLykSQREyNvXtTHNPKX8WPEtH/WUARpluKJgA9H7dDtpvQzylxu3hy4uAw8QwExE76jv6+1FlvmLDD4b6gN6ER7gjQ/OkyGqbKCXYtq1VOyzrAfgHFWwt0o8qJhgRqrAxqDt2ok5m4yEwxyEZrjZVI/l0Zj+Q/wB1UPO/ELV6+rWjmIQK79HYGAR/tgT6UPFz16fh7UyKRYVsIwfaU51jadG0459j7Qn5R5rezcCXGLW201PwHoQT07itDv21ugRqR+XX/PSsVU1o/JPHs6hGPmUQfUdDSuuo43rCeH6jeDU/XtCCzhGQjK0rv6VK4dx2zddrWeLqEqyNoZUx5ejD2rsuNT06ydid/l+9A3P3CvDuJiEPxwrR924oGU+mZR9VPekNLWrsQ3WN2O1Q34zjqPymkZ9wDB330PuK5tY6ZBkEdD+c9azvl/nYghb5M/znWe0/vRa2NUjMx0MQe3qIpnyjWZYadqr13IZXc7ccxOHNt7WXwzIOk+beD2BG3saq7f2iqyee22fqQRr7HpULnvipc20BJRVLbRJJIBj2H41RcM4YbsmQqjdj+g6mmQiFMtELWuW4rW36H+IQ4fl+9fuNeu/6edpAOrebYR0G2/apvDhkDEDMJYAnSVGxAPePxqww9hLFjykl2gBmJLARHfTSTA20qHZDP5ANBv2joPn+lJs5c4jmj0SI28dfeeWFNxtOu/t+m1Wa2cgHUnQeh7mnbOFCKCT67V2fO06gRAABn69On0ooXEucgTlEVd9T+J9TXYJIiIHqDNPWbYH3DrrrGv470+t4dVI+U/lU8SDPInhep/z0rtbR7k/Kn/FX29xH511bUT0P5GuESBczgKw2AP4GhT7QeE57HiqSvhkErPlYMcsj+oE/Se1G3Fb+fDXhbGS8UJtlQJzrDAA+pEa996xnH4rEX3yXWu3HnKFYkkNtATofYVKlDu3dMSg8R1foNbIeZS0qIOKck4qxZ8a5bhNJ8wLJJgFwNhJA/OKoCKtAQwyJmnRkOGE5NKlXhrshPaVc17Xp6GHGuT7uHMqC9s/Cwidf5gPz2pixg8ZZlrdu8ARBKoWB7SACK0HEqBby+Zh/VuPn1rnCXntGNVmCDO49x61nV17EYYAy4NQJyOJlN622Y5pzTrMzPWQdZrq3crYsZhUvoRdtrckbkDMNIBVtwfasr5k4I2EvZJlWGZG/mUmPqCCD7VY03rcMCKanSNWu8HIldiLhgDpM/Oo4WumM13ZtA7mKaHAkKmyACZ6XAMbj1rm4ddK6uJuO1MA14c8xpmK8SThcU1tg6wCNtAfTY6GmcfeV3LKoQHUgfDm65R0Hp0mrDhKIz/6ly1aCgtN1XZX28oFtWJYye3uKicQsIbjG0ITpJP1EyQD2JJHc1JcA8wFoLDA5kGpOCxzWnDKYI/yD6VGdCN9K8FEIBGDFASpyODNR4BzpauqFuEI20GAp9ielNc88VtHDC0rBmNxGAG4UK2pj3ArNlrtWpMaRFfcssm8SZ6ihHPTMempVvFuIAYgdidKZw6A1Y4LhoctmBjKSCDGo/SpMyjrFdJuNgVT1j2L4LfvZXRfEUrqysGVYJnMT8MTOveuW44bRZbWXLCrJRWVsumcKwgHrMTrTGKxptK1q25yOAWHb+n9DVVmryrkc9O0snfyyQvXv3+8LuDcbN+63jOB5fKNh3IX1P+dqK+H2iqwoljqxPwqT09SNB8qGOUOVs0XrwbLuqhT5v6ido7d6PA7ADLbgRpqPwiaWdVDZEv8ARFxV6+s5w2DIMtqevr+w9ql21IGqj5Go4uOY8v0b967F8gSQR7/pFQJAh2yZ5i8UiKC7KgOxYquvYTTdu8rrowYd1YMPqKC+Nc33RiHFth4a+QAgEGNGPqCZ02IivcPwq3iLQu2T/DXZIOQt4ZYa6gklBBGoMDtU8YHMTa915Rc/vLvmXmP+GQKoBuPMTsF/mPft8qC7XNWJDZvEPtpH07Uf4LkNL+HttimZ7xUEut0fCdVUHVSADvHU1Cu/ZQjE+HfYRpDIra9pBX8qCNVSp2seYjZrix44lvw3GeLaS6PvqCR0B2In3B+lPWOGWv4gXmQeIFYBvx19YkT2rrg3L7WLK2i85ZE5d5JbvpvVimFC9yTpJ3jrHQf3pW7VKQQphL9VU9eOpixttbtp0dZR1Ksp2ynp6e/egq1ybg7blXslhrBa45gehUijq6QBvUDHYPMs6Zo0/wDXWhU6h19KGJVAWHGM/WYnzPwgYfEMighD57eYgnIZiSOoII+VU9XnNnEfFxBA+G2PCB75SZP/ACLfhVKwrT152jd1lLeFFjBOmZzSryaVTgZvGMsHw8m8QVA1gdZjqBULGXjuvQD8DVldJU+XXXTTXt+RqNeYBvhOWP8AJrGATRhc8GcDi627ZckKIObNoo2+h/Os25q5i/iikLlW2GC92LGSx7TA06VoPHeELfsMg8pJUg9MwOkgdKzTiuCa0Wt3Bldem/sQeoO4NXfh1SYLZ5imtL11hQPSe8qwa7UmZiY1NWOGtrkEgTVquCUYO4QJOUR82UfrVytOecylDcgSox9sEFlGhg/WodlZNFP/AEhhh1DrBywfntPrEVEbh+QRG1Vi3gAj85qG0pchvy+8H7lsiOxrlblWGPsDJI3B1qtppG3DMrb0NbYkhWB0Ov8AnSmb+CI1Go/Ee9cir7li/YZmt4hSc8BH8Qpkb+VjkcZWncqYIGwJIl8PMCwD8GUNpKV1aP8Ai/BrCW0AtPbtQM73rYeHkksmIwxcqCCBlZY8sxrQNiUXM2Ullk5SRBKzoSOhIg/OuK4bkRe2o19Z5h9FJ1mRGmh3mT0jT61f4a+qWjcuAiVZEHVmP3j0yjLHerTk62gsMzgaFzr/ACgLJg9vNrQnxXH+I+h8qyF0jSZn3O9Bz5jlcdJYV1LTWtpPqPQSLduFiSdSdacsp1NMAU7bwzMJCkjvBox6SC5Jlla41e8qrduQICgO2naBNaRw3iV1lRMjXLmUjSBmZQJMmABtqe9CXLvKV6PFNi6Z+HyNoP5tqI+WjjFx6RZurZ1R89tlHhndiWA1BAI66Adarb7Ache0uqrGrqLMeT9pzjMJxVWzC15RrltlH03ggEsSfSrt8evgu0/ArPvqCoLQexBEUYq+um+9BPGPs2wrNcurdu2SxLNDBkljLADLmMk/DPXTtSlGqFnDcGAGvfoRmZMbusnWak2sS6qyqzKrbgGAfete4LyTYXW5h1mBAZVI0/mnr1/9VdYflrC23zJh7KsIIPhqSPw06UazX1ocYgr7th2g5lTyZZdeH2Mw1hsoOmhdyn4EH2q7W3ER7H1NPu0kkkeXv/Mf7fnTZDGI+p/bf8qo7H3sWiJOeY3cYTJ006+9R9exjbbWPQfKpDWtQZk9zr/6+VeNrv61HOeJzrxK3E7aA77xv70hiT8WXYiNCY1/tTfFeJW8LZa7eJCAhdFLEsZgAD2O+lAHHPtTBBXDW2E/fuR8oQTr7n5VYaPTWMQyjj3h6ba6mBY8QL5jwQs4q9bUkqrnLO+U+YT6wRVYTTt++zsWYlmYkknUknqaarVKCBgyocgsSOk8mva8ilUpGb+T5iwMzHy9qYxKZWUrt2+k/jB+lVycUU3GVTsR9N/w/SrW3dzD16VlzSQx7zZVVhh5i8ie4tJssx0hSZETO8VmvNl84i6rIhhFyEndvMxn21o947iYtEDrl9t4+sxQ1bVAMswx/wDGTEke9WOjVQxLcACV2v8AMssGmrHWD/C+Vb9+DHhoerTqO6rufwor/wCgjC2S4uF1TKXkQQMw8ygdtNK7sYkgDuNPmP7T9KucDluSj7XAyN6hxlPp1n5UQaos+09On941/hdFaccsOcytv2s666k5de0kbaQKYv8ABM6tEwI1GsE7dPQ/SrTB8nYrMiKwKAKJJgLAABnUnbaj3Bctpasi2DnO7Md3Y7mOg0gDsKNo/D2FubB6R94nr/EUFO2tvUfbtPnvFz5lPSV23I6+lVYw+Yabjp3/AL0c/afy6cLfW6uiXgZHQXEgH6gqfkaCbibMNuvof0oz1GpisWS4XVhm9uZEIr2nwwJ1FWi2LRUSyx00Mj5dag1m3qJyvT784MIOXOYm8JdYYeX3j9xFNcw4Sy1l7mRVufEGHlzEkSIAhpk+vrVBdxq2xlWG9Rop9x3rnD4o3mK3GK24ZmgjZRI39YpQUsH3rwOsesvqKeU/LdJO5hxypZsWrR0NpS0dZhiCfVpJFDQFWz4U3mzt5V0AUDZFECDtt+ppYhLSwLMs3VjBj0WBv600pVRgdYCypm9bcDtImF4ZcuEBFZmOyqpZv+IFaJyZwbG2bqZ8OLdoDzFwgZNPiTzZs5MaftV9yWzW8HZTJcLQxYZcvmZ2bVmIkgEVeLecn4FSP5n/ABhVM/WqjU+IHJUAQav5ZyssFbb6fOvLtzNtoP8A9o7VE/hrjAzcA9FX9Sf0rh1VTDtc1/qygj0yQCKpXcmRdyeks0vKBLQPXb06motvHW/E3BI0jeTvIAkGNINe2LFo7KoPQwCZ9zvXRvRKOojpOxHcdqiC2JDDdJKbHFtQrEnvCj8TP4U2GcnXyg9vMfx0/CozYZt7bf7WP4A/vTa8UKmGBB7Hr7HrUDnvIbcdZOTDAmRM95k/Q7fKnDaOux+RFRrfFFO/1rpuI6EgMxAJAAGZoEgLqJY7R60VFDGSUDvOL5IMQPqf2qKzGRp9DNCmM+1LDBiDbvyCQZVND1kZ9/SnbP2kYQgEs6+9s/8A8zTJ0V4/ymQ8xc8GErLKkMudWEFSAysD0YHce9Yt9onLlvB4kC0T4dxPECne2czKVB6iV09DHSSc437V8LaWLaveboIyL21ZhMfI1l/MXMF3GXjduxJhVUfCijZV9NT7kk1ceGUXV5L5AkLXQrjvKulSq14RwQ3pJMAVeqpY4ESJxKqlRIeXF7mlUvLb2kd4hNhOEksXzGfQ07heJnC3DJLA7hjM+x6VU2ebhbQgCTQ7xDir3Wlj9KG6acIFVeZKq+5PhYiEHG+OG4Ftgwslv1E/51rq0zNDkySApPsAFn6UL2G1q6wWOKrHf/P2qvuQD4RNF4dqDtLPyfeEthyxmB6ievUj/O9SsNxZbZzMcsDqep0H4mqnC4oRo0x0IH511jsBaxKqM+RxO/wtMbn7p09telKUjDjMsrXbyW2DLEdJpnAuOC4ogz7USWrnWs15B5bu2iSzAr0gyPkRoa1KzY8ta1LCyAsJ89wQSDB/nXgC47CPa0Djz22OwuKDE+hBKn3npWFXeVMXbu+C1hwx9JSOrFx5Y9Zr6OxNuBtVFi1LaHauPQtnJjNWpNYxMC4nwprLZT9e9RLd8rpuOx2rXuYeC27inTUVmGJ4XBInY0lfptp46Q9OqcHmQ3XMNFGUayBBHp2ru9hDaYKSpnKTlYOBIkKWUkSNJ7bbivQ7ABDtqRtA9W0/A9Yoi5EthnuZjp5Sf/L+9IO2xSTLSgLqLlUHH5zrhvAA5UkhxuVB0YCPvIZy+oIop4RwVLUFLYDDrEk+pZiSPlXWJS54J/hyLRnMAERlYxrKMpAMAajUx1oNxvHMS053uKR1tuVA/wBoMEVV5a/gNx7S23LypUcf3mlC8QcwEEdo39QYqba4klyUfRux0YeorE25mxQOt+6P95qPd45fZgxuuWGgJYyPn/m9e/wwHvEbbK+iiblcBQZs4yyBqd69biaFTnKZRvJ0A7mdqxuxzrjF/wDmLD+tVeP+QMVB4lx69iD/AKtwtGwgKo/2qAPnUl8KTZyxz9osbDuxjiaPi+f8NZfKjPcUdUXQdwCxGYesUQY3mi2uFF9ixtEKVIEt5vh06fOsKDUYW+bLR4ecMyvm8MIDAK5gwYGZkajtUbPDkXbtBPPP0ns5HEL+G/aBh3aCzW9oLiAfcgkCiZb2YHVSpg9wfbvWDKPWrbhHMV/DaW2BX+VpK+4E6fKh3+HL/pn+8ihc8MJsDYWIykD0P6dq8ZXToTHUa/XqKzVftGxYP/wkdsm/zzTRXy7zq+JIV7DLP31DNbJ7fDI/EDqQKSfw+5eQM/SSwRzH+YOUrGOUtAtYg7XVGjHp4qj4ht5h5h67VkXEuH3MPca1cXK6mCN/UEEbggggjvW1lgpmQN5IIHX6GgvmywuNxVpV3t28rsPveaVX1jXX+qrTwxrnPlsCRF9RWoTf3/eAdvAZhNcYjhLr900af/TRtEEbbwRRJhuGBrckDbrWmXTkjB6ys8z2mU8LwIe4A1HmG4aLdskDp0FD/MOE8G7IAHXSr3lziq3FhtPSvUMASh6zjEsMyse/BiD9K9ojvcOQkmlRtje8FkzK5pTRDxHhGIsKRewrWxBJJskCPRojeNQaqL/Bb6ILj2LqIfvtadV/5ERVWAT2llZXt6HMbwx1qWrkVBtGDU9ASQBqTGgEkk9BG9QK8xnTuAuMySOIt/en8IWuOEQF2bYDT69h6nSrnA8i3Moe9CSJCAyx/wC6NF9t/apXBkXDkiNZ3/SjpoiSN3AhLfFCnC8maByviUw9lLRYEqNT3Ykkkekk0QWeNKxgGsd4lxBmveRiAYGlF3KeBYaliferBD/kA4Ez9jOxLE8maMozComLwQiafwt0RTz6ip5KmdEyTnbizWWgDQzQHdxMgsZnt3J2ArUPtKw9q3ZL3GyiQo0klj0AGpMSaAuD8utdPiEMtsGbcyGcTIYgfDOnXbT1oFoYvgSaALkmVFnhjSSRvrOwP+fpVhwJxbvEbZ1K/Maj9aMbHAPEUg6UxieSRAJMEdR0qFuj3VlRGNPqjVaHHaWPia2wNAAWMdtv3qp4nwVbjAghWdcw08pbWVY9OkH3rw49rTFLhGiKqnTXoZ9f3qzS14tptpgZD2YTH7fOsbdW+msw3Bmj88OPMrMzXjfD2tkpcQow1E9R3B2I9RpVRbtSYGlbFYt2sVaFnELIOxOhU7eVtwd/1oK5x5GbBedHz2iYk6Mh7NGhH9Q+gqy02rVxsPDQVo3kOf1gi4IrmacuVwVqxBijDniLMK6D+1cRXkV6RyRHhPf6V0HpkUta5id3yw4bxU2LguKqsy6qHUMoPcqRDddD77iifE/aJiMUAL1x1CiAlshLJ7FrajX6n0oHzGpuEuJsQQffeotwIWpVtfD/AHl3iudL6+UIi+pBYn1GopngHG7pxCuWEAy/lEEdvnUK5e0iZHqJp/A5JAJK+wrjXtth00FQt9xD+zzBbxANsIQ5BgjVdBPXUe9cNeuWrep0FVvAcclhiChBPVhrB2PzHWrfi/ELZttJGoq1pYinczZMotd5RuPlDA/mAHMPEhdeQZqFw/HG2wrm7bm4Y7mnblnSq82HO6DA4xL+3xskTH40qp7Z0FKp/iW957y1jHLXGhhsTauspdEZS9vMQHSdVMH5wdJAkEVpvH+ZLWIW1iMGGsublx2zHxUbOMrJctkxBjVdpLRvNZlwHg38RcyzAo6wPIDIrBHaD00I27V38PbYua43RfUtmLeRA/mvB2/Gd7C5bZykpEZHgBwo/kzSR6HbSrLk/h4a21xlfNKpZYEQSGU3cw3ICMuoG7b7CovN3DmsOtu5LMxzGCASuwMdJM79qIuQitq6JACXD5s0So1CmRG3XpvQlfymHm+8bu0os3fh+QBmWHF8bctoNCY9KB7/ABi5mLbTW6cV4GrrECso5k5Ua3mI1Gpq3uQkblMo0Alfwa9nurm12rX+FkLbGnSsJ4Zfa3cXWINbNy1xMXEGoND0rgnBkHGGnV/mnJfFvvVjxPnPwRbS3abEYi9Ph2lIGgiXuN91B39DtBIq+Z7du2Uyp4t+4Stm0vxXD1J/lQbsx2p/lvltsOWu3G8TEXY8R40AG1u0Pu2x+MT2hkqScGcVdvqMcw/Kr3Ln8RjXW/fiFVV/0cMOq2VJ1O0uRJj51PfhCjpVnZUmucUhO1THE6WJ5lDcwOWSKoOK8eKeUqZ223o+wuHka1Dx3AEYzArh54BxI4OJivMd9rpHlMz2q45VuXVsNnYkZiFBOggCY7HRvwom5v4ERam0uZwQYESVhhpPYlTQ7h8UETJsdCVP1+s1nPF0cDpke8vvDkTyiS3OcY/mTrGJdSSvwnzR0Ezp9QatMS637Rt3FkMpVo9RuJ6gwfkKq8PiRPYGAR7z+H71PsZQdNQNCDGh/Wsvna2e8fQgEgzKOM8FuYa6bdwQdwejr0ZT1B/CCOlQslbHzBwRcXYKn41lrbR8Ldj/AEnYj2PSs/5e5b8ZjnlQpII6yDBFaTSW/iQAvWIavfSQe0qmtApE9JHvVWWoq41gv4S9BSUbzW26FdJX3BP5d6o+KKrHOuk7iNjRgGRyjCOW7bahYh/SQZr1Xq6w/LZOH8VtCRKj+kdT79KqL2GKwSNGEg9+9Hasr1laLBuwDzOS016m9cip2B4dcuAlFzAaE6dpigkgCMVgseJxbxMdKeW+x2j86hgTXoBFRKQq6vsTxLrC8UZYBfOo+4ZIj06qfamuMFDDW2OpgqSTGkypOpHTX6mq4WyetJm0j1n57fpXghHeB1F9dikBefedWGp97lRBTqmuMJX4k+3a0GtKoYxhFKg7GnpZclH/AFT8q2vhPw0qVX+j+GJWfEZm3PCA8SuyAf8AUwa/Iqkj29KXCxv/ANzfmaVKqTxL5hm18M+T+g/maxwxpw9qdfIm/tVdxW0CDoPpSpVpKflD6TH2fGfrM+4rhEzHyL/xFTeTBDmNK9pUovxwFnSEnJ3n4lxJm8zIbFtSdSiFZKKT8KzrA0ouvClSpsfFCN2+k7sbUw51pUqkOpkZNs15dpUqF3ne0FuYDoay+f8A7l/b9RSpUj4p8kxjQ/1I/X9pcYPa58vzFSisYgRpttSpVh27zQDvCLDnQ+5oUvaYu/GnnnTTUqpP4kmlSq68D+afpFvEfkL9f95N5rQHASRqLlmD1EsQYPTTSsz4oxNwg6if1pUqutT/AFA+kloP6NvrNA5iQC0wAAAUAADQAAAAdhQFjh/oJ/3fof2H0pUqZ1HX9JS1fMlalGvJqDwkMDW79dq8pVS6j4ZpND8z9DBSPM3ufzrx9qVKmB8MoH6meqdKZavaVRnhOKeFKlXj1kpzSpUq5IT/2Q==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" name="Picture 2" descr="C:\Users\08DY\AppData\Local\Microsoft\Windows\Temporary Internet Files\Content.IE5\SDP9UWNB\MP9002020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7705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7AMNEOH2\MP9004482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3877050"/>
            <a:ext cx="3599587" cy="239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60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6711" y="1484784"/>
            <a:ext cx="9144000" cy="506916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NAŠE  LISTNATÉ  STROMY     </a:t>
            </a:r>
          </a:p>
          <a:p>
            <a:r>
              <a:rPr lang="cs-CZ" sz="4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81659" y="516852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79576" y="5168519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DUB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84081" y="5168520"/>
            <a:ext cx="1548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JÍROVEC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07988" y="5168520"/>
            <a:ext cx="1172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BŘÍZA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5168517"/>
            <a:ext cx="13264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LÍPA</a:t>
            </a:r>
            <a:endParaRPr lang="cs-CZ" sz="2400" b="1" dirty="0"/>
          </a:p>
        </p:txBody>
      </p:sp>
      <p:pic>
        <p:nvPicPr>
          <p:cNvPr id="2050" name="Picture 2" descr="C:\Users\08DY\AppData\Local\Microsoft\Windows\Temporary Internet Files\Content.IE5\7AMNEOH2\MP900438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12" y="2897798"/>
            <a:ext cx="1300610" cy="194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Y\AppData\Local\Microsoft\Windows\Temporary Internet Files\Content.IE5\O6IX9RDC\MC900036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163" y="2857500"/>
            <a:ext cx="1373187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08DY\AppData\Local\Microsoft\Windows\Temporary Internet Files\Content.IE5\SDP9UWNB\MP9004337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392" y="2844167"/>
            <a:ext cx="1324252" cy="2026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Y\AppData\Local\Microsoft\Windows\Temporary Internet Files\Content.IE5\O6IX9RDC\MC90044182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414" y="2206788"/>
            <a:ext cx="1638300" cy="266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08DY\AppData\Local\Microsoft\Windows\Temporary Internet Files\Content.IE5\SDP9UWNB\MC90044179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123" y="2897798"/>
            <a:ext cx="1957958" cy="195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55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9852" y="1751419"/>
            <a:ext cx="8229600" cy="4525963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Přiřad</a:t>
            </a:r>
            <a:r>
              <a:rPr lang="cs-CZ" sz="3200" dirty="0" smtClean="0">
                <a:solidFill>
                  <a:srgbClr val="C00000"/>
                </a:solidFill>
              </a:rPr>
              <a:t>ˇ listy ke správným stromům: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5949" y="49725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1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46140" y="49803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5832" y="49803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5128" y="49685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7959722" y="4972526"/>
            <a:ext cx="381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9852" y="5877272"/>
            <a:ext cx="10038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A- dub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962" y="5877272"/>
            <a:ext cx="13003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B- jírovec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21696" y="5877272"/>
            <a:ext cx="9749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C- lípa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71810" y="5815717"/>
            <a:ext cx="1091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D- </a:t>
            </a:r>
            <a:r>
              <a:rPr lang="cs-CZ" sz="2000" b="1" dirty="0" smtClean="0"/>
              <a:t>buk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04909" y="604654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89640" y="604654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72605" y="598486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07049" y="5877272"/>
            <a:ext cx="10871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E- bříza</a:t>
            </a:r>
            <a:endParaRPr lang="cs-CZ" sz="2000" b="1" dirty="0"/>
          </a:p>
        </p:txBody>
      </p:sp>
      <p:pic>
        <p:nvPicPr>
          <p:cNvPr id="3075" name="Picture 3" descr="C:\Users\08DY\AppData\Local\Microsoft\Windows\Temporary Internet Files\Content.IE5\7AMNEOH2\MC9003541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6" y="2486448"/>
            <a:ext cx="1870707" cy="230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Y\AppData\Local\Microsoft\Windows\Temporary Internet Files\Content.IE5\QJJ1ZJ0N\MC900331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363" y="3248907"/>
            <a:ext cx="1812925" cy="154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Y\AppData\Local\Microsoft\Windows\Temporary Internet Files\Content.IE5\QJJ1ZJ0N\MC9003313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310" y="2677149"/>
            <a:ext cx="1259053" cy="211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Y\AppData\Local\Microsoft\Windows\Temporary Internet Files\Content.IE5\SDP9UWNB\MC9000531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37578">
            <a:off x="3740956" y="2899641"/>
            <a:ext cx="1809750" cy="173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DY\AppData\Local\Microsoft\Windows\Temporary Internet Files\Content.IE5\7AMNEOH2\MC9001933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704" y="2638829"/>
            <a:ext cx="1570953" cy="194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983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Správné řešení:  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 – C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 – 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 – D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 – 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5 – B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3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Přiřaď ke stromu správný plod: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813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+mn-lt"/>
              </a:rPr>
              <a:t>buk       dub      jírovec      lípa        </a:t>
            </a:r>
            <a:endParaRPr lang="cs-CZ" sz="4400" b="1" dirty="0">
              <a:solidFill>
                <a:schemeClr val="accent3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3273410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kaštan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3284984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žalud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0940" y="3250918"/>
            <a:ext cx="1500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bukvice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6500" y="3260475"/>
            <a:ext cx="1202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oříšek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08DY\AppData\Local\Microsoft\Windows\Temporary Internet Files\Content.IE5\QJJ1ZJ0N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235" y="4437112"/>
            <a:ext cx="1945088" cy="194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O6IX9RDC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659" y="4384309"/>
            <a:ext cx="2183860" cy="204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4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Dokonči věty: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 1.    Myslivci  přikrmují  v  zimě  lesní  zvěř  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       _________  a  ___________ .      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2.    Divoká prasata si pochutnají na __________ .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3.    Po dešti nám pomůže rozdělat oheň kůra z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       _________ .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4.    Výborný léčivý čaj připravíme z květů _____ .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700808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žaludy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1700807"/>
            <a:ext cx="16417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kaštany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8" y="2258907"/>
            <a:ext cx="2050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bukvicích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3284983"/>
            <a:ext cx="1164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břízy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76941" y="3789040"/>
            <a:ext cx="934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lípy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QJJ1ZJ0N\MC900424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163" y="4670425"/>
            <a:ext cx="19716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9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>
                <a:solidFill>
                  <a:schemeClr val="tx1"/>
                </a:solidFill>
                <a:latin typeface="+mn-lt"/>
              </a:rPr>
              <a:t>Použité obrázky :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Otevřená galerie www.office.microsoft.com.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9.10.2011  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  <a:p>
            <a:r>
              <a:rPr lang="cs-CZ" sz="2000" b="1" dirty="0">
                <a:solidFill>
                  <a:schemeClr val="tx1"/>
                </a:solidFill>
                <a:latin typeface="+mn-lt"/>
              </a:rPr>
              <a:t>Citace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: Veškerý text je dílem autora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materiálu 9.10.2011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0754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1536</TotalTime>
  <Words>212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Přiřaď ke stromu správný plod:</vt:lpstr>
      <vt:lpstr>Dokonči věty: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96</cp:revision>
  <dcterms:created xsi:type="dcterms:W3CDTF">2011-06-20T10:40:08Z</dcterms:created>
  <dcterms:modified xsi:type="dcterms:W3CDTF">2012-12-09T12:55:45Z</dcterms:modified>
</cp:coreProperties>
</file>