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9" r:id="rId2"/>
    <p:sldId id="260" r:id="rId3"/>
    <p:sldId id="261" r:id="rId4"/>
    <p:sldId id="262" r:id="rId5"/>
    <p:sldId id="264" r:id="rId6"/>
    <p:sldId id="265" r:id="rId7"/>
    <p:sldId id="266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VY_32_INOVACE_05_ </a:t>
          </a:r>
          <a:r>
            <a:rPr lang="cs-CZ" sz="2000" dirty="0" smtClean="0"/>
            <a:t>Prvouka  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Keře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X="100000" custScaleY="981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24BB9E-912E-433D-A96A-076AD9C28EBB}" type="presOf" srcId="{D1D4F407-5343-4D3F-B5B9-D407B03CAEB4}" destId="{D005CE8C-CC26-4C3E-AC11-E15060ECD759}" srcOrd="0" destOrd="0" presId="urn:microsoft.com/office/officeart/2005/8/layout/target3"/>
    <dgm:cxn modelId="{0B504AB5-2CE8-429F-9934-038D81D9664D}" type="presOf" srcId="{D1D4F407-5343-4D3F-B5B9-D407B03CAEB4}" destId="{AED2198E-93D5-4001-81B4-73124B309672}" srcOrd="1" destOrd="0" presId="urn:microsoft.com/office/officeart/2005/8/layout/target3"/>
    <dgm:cxn modelId="{43E18ABA-C68A-4926-82EF-6555A30CAA6C}" type="presOf" srcId="{757F3AB3-0718-4624-B441-E567A8F0AB56}" destId="{333A1088-737F-45CB-B68E-254E46348037}" srcOrd="0" destOrd="0" presId="urn:microsoft.com/office/officeart/2005/8/layout/target3"/>
    <dgm:cxn modelId="{6F606F6B-E8E4-42AE-957E-81A623C431F1}" type="presOf" srcId="{D8197B8C-B260-4A16-BDF4-0947B075E274}" destId="{25B08C86-7E15-44DC-BE7F-FFB55DD49D12}" srcOrd="0" destOrd="0" presId="urn:microsoft.com/office/officeart/2005/8/layout/target3"/>
    <dgm:cxn modelId="{942C8E78-DC64-43D6-A416-9E2E817E4EC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000E941-7A62-40EB-9C98-549ECA571AF8}" type="presOf" srcId="{D1B46980-6531-4606-95E6-44980827E919}" destId="{2BE915AB-18AA-4053-B92C-3BFC9ED204BB}" srcOrd="1" destOrd="0" presId="urn:microsoft.com/office/officeart/2005/8/layout/target3"/>
    <dgm:cxn modelId="{17231819-E194-4FEA-8BA4-6FAC50F442D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1D80D2-5397-4DEC-934E-6FBC8B9397BD}" type="presOf" srcId="{B651F6E3-6281-48DB-9319-2AEAFDAE7572}" destId="{6BB5E863-4638-4E1D-BFDE-399D028AC4ED}" srcOrd="1" destOrd="0" presId="urn:microsoft.com/office/officeart/2005/8/layout/target3"/>
    <dgm:cxn modelId="{7A8A5572-C5AC-45C9-95EC-6121C766E1E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C1C5120-F84A-4C38-A65A-B6677A62C585}" type="presOf" srcId="{B651F6E3-6281-48DB-9319-2AEAFDAE7572}" destId="{619D679B-A015-4ECF-8348-D1034C574F40}" srcOrd="0" destOrd="0" presId="urn:microsoft.com/office/officeart/2005/8/layout/target3"/>
    <dgm:cxn modelId="{7FD2C2F4-FBAC-4577-862C-392959A76925}" type="presOf" srcId="{D8197B8C-B260-4A16-BDF4-0947B075E274}" destId="{5A5FFA88-C948-4069-8E93-59FA12366E83}" srcOrd="1" destOrd="0" presId="urn:microsoft.com/office/officeart/2005/8/layout/target3"/>
    <dgm:cxn modelId="{0DB08335-4AAA-4F2B-B26C-43C6A34BDD1D}" type="presParOf" srcId="{333A1088-737F-45CB-B68E-254E46348037}" destId="{F5ABB229-8D3B-4694-996A-96F23CF14429}" srcOrd="0" destOrd="0" presId="urn:microsoft.com/office/officeart/2005/8/layout/target3"/>
    <dgm:cxn modelId="{F6A70FF2-353F-4E64-8986-43F3CB40AFB1}" type="presParOf" srcId="{333A1088-737F-45CB-B68E-254E46348037}" destId="{F41139FD-01EE-4571-8B17-4FB00FC51163}" srcOrd="1" destOrd="0" presId="urn:microsoft.com/office/officeart/2005/8/layout/target3"/>
    <dgm:cxn modelId="{F1C54F42-867C-4089-A6D3-762A5F8FDF7D}" type="presParOf" srcId="{333A1088-737F-45CB-B68E-254E46348037}" destId="{D005CE8C-CC26-4C3E-AC11-E15060ECD759}" srcOrd="2" destOrd="0" presId="urn:microsoft.com/office/officeart/2005/8/layout/target3"/>
    <dgm:cxn modelId="{C076A52C-7015-47D0-8787-C75A2E8D4F3E}" type="presParOf" srcId="{333A1088-737F-45CB-B68E-254E46348037}" destId="{2C702D82-9B77-49B7-9568-BB8EB47C3372}" srcOrd="3" destOrd="0" presId="urn:microsoft.com/office/officeart/2005/8/layout/target3"/>
    <dgm:cxn modelId="{1C125478-A105-400D-BA75-4EFC1395A92E}" type="presParOf" srcId="{333A1088-737F-45CB-B68E-254E46348037}" destId="{A52A0455-90FF-4808-ABD0-F02540D31D5A}" srcOrd="4" destOrd="0" presId="urn:microsoft.com/office/officeart/2005/8/layout/target3"/>
    <dgm:cxn modelId="{32BB6775-C87D-4BFD-BCEB-7A5295EE7A8E}" type="presParOf" srcId="{333A1088-737F-45CB-B68E-254E46348037}" destId="{6140AFEC-043D-4C43-A2F9-D0F5331DF3A3}" srcOrd="5" destOrd="0" presId="urn:microsoft.com/office/officeart/2005/8/layout/target3"/>
    <dgm:cxn modelId="{E02ACBFC-8A05-4AD7-8910-EE4722AE350C}" type="presParOf" srcId="{333A1088-737F-45CB-B68E-254E46348037}" destId="{9358AC05-5D7D-4327-9F80-1AD486AEA664}" srcOrd="6" destOrd="0" presId="urn:microsoft.com/office/officeart/2005/8/layout/target3"/>
    <dgm:cxn modelId="{1B00316C-8A84-4A82-A5EC-BBB1911FE759}" type="presParOf" srcId="{333A1088-737F-45CB-B68E-254E46348037}" destId="{313FC574-E1CD-4FB4-B054-0B805CE0447D}" srcOrd="7" destOrd="0" presId="urn:microsoft.com/office/officeart/2005/8/layout/target3"/>
    <dgm:cxn modelId="{52E8C007-D53F-4F45-94DD-D5E69F4122CE}" type="presParOf" srcId="{333A1088-737F-45CB-B68E-254E46348037}" destId="{619D679B-A015-4ECF-8348-D1034C574F40}" srcOrd="8" destOrd="0" presId="urn:microsoft.com/office/officeart/2005/8/layout/target3"/>
    <dgm:cxn modelId="{DA2A4832-A564-4BE2-B091-C5D119245151}" type="presParOf" srcId="{333A1088-737F-45CB-B68E-254E46348037}" destId="{322283A8-4A27-4CDA-BAE3-F381106A9174}" srcOrd="9" destOrd="0" presId="urn:microsoft.com/office/officeart/2005/8/layout/target3"/>
    <dgm:cxn modelId="{C7396AF5-F938-4859-9FE5-34DB75748A82}" type="presParOf" srcId="{333A1088-737F-45CB-B68E-254E46348037}" destId="{FFC9F71D-1B4F-4AD9-A4A6-86ADEFC8AF5C}" srcOrd="10" destOrd="0" presId="urn:microsoft.com/office/officeart/2005/8/layout/target3"/>
    <dgm:cxn modelId="{7E3EF9C3-2892-40AD-8113-29245B667041}" type="presParOf" srcId="{333A1088-737F-45CB-B68E-254E46348037}" destId="{25B08C86-7E15-44DC-BE7F-FFB55DD49D12}" srcOrd="11" destOrd="0" presId="urn:microsoft.com/office/officeart/2005/8/layout/target3"/>
    <dgm:cxn modelId="{D07B7D44-12E7-458D-BED0-AB853D55A89C}" type="presParOf" srcId="{333A1088-737F-45CB-B68E-254E46348037}" destId="{76644BE8-9D7C-4C09-B250-3D10AF48CBB7}" srcOrd="12" destOrd="0" presId="urn:microsoft.com/office/officeart/2005/8/layout/target3"/>
    <dgm:cxn modelId="{5954780C-D273-499D-9C13-7F8243ED5F29}" type="presParOf" srcId="{333A1088-737F-45CB-B68E-254E46348037}" destId="{EE85B701-7295-41C0-BA7A-34D3756A2AE6}" srcOrd="13" destOrd="0" presId="urn:microsoft.com/office/officeart/2005/8/layout/target3"/>
    <dgm:cxn modelId="{9CA3671C-06DF-483D-8543-9910A39CEEE6}" type="presParOf" srcId="{333A1088-737F-45CB-B68E-254E46348037}" destId="{8BEBB6EC-1DAA-4CAC-8A25-BC0FCBD5DBD5}" srcOrd="14" destOrd="0" presId="urn:microsoft.com/office/officeart/2005/8/layout/target3"/>
    <dgm:cxn modelId="{9A1500B1-AC1B-4635-9E3A-D0998D8A4306}" type="presParOf" srcId="{333A1088-737F-45CB-B68E-254E46348037}" destId="{AED2198E-93D5-4001-81B4-73124B309672}" srcOrd="15" destOrd="0" presId="urn:microsoft.com/office/officeart/2005/8/layout/target3"/>
    <dgm:cxn modelId="{825C4EB1-772C-4FD8-8C7F-C1F54B538A4C}" type="presParOf" srcId="{333A1088-737F-45CB-B68E-254E46348037}" destId="{2BE915AB-18AA-4053-B92C-3BFC9ED204BB}" srcOrd="16" destOrd="0" presId="urn:microsoft.com/office/officeart/2005/8/layout/target3"/>
    <dgm:cxn modelId="{72167126-F563-4DAA-AF76-E83DD10F464A}" type="presParOf" srcId="{333A1088-737F-45CB-B68E-254E46348037}" destId="{6BB5E863-4638-4E1D-BFDE-399D028AC4ED}" srcOrd="17" destOrd="0" presId="urn:microsoft.com/office/officeart/2005/8/layout/target3"/>
    <dgm:cxn modelId="{25ADB594-63F0-4D6A-AB88-8A237D23CEF5}" type="presParOf" srcId="{333A1088-737F-45CB-B68E-254E46348037}" destId="{5A5FFA88-C948-4069-8E93-59FA12366E83}" srcOrd="18" destOrd="0" presId="urn:microsoft.com/office/officeart/2005/8/layout/target3"/>
    <dgm:cxn modelId="{321CA737-3D24-4DDE-8DC5-EB789FF13A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VY_32_INOVACE_05_ </a:t>
          </a:r>
          <a:r>
            <a:rPr lang="cs-CZ" sz="2000" kern="1200" dirty="0" smtClean="0"/>
            <a:t>Prvouka   2.ročník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Keře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4211"/>
          <a:ext cx="6498543" cy="4002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4211"/>
        <a:ext cx="6498543" cy="4002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5755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17.12.2012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196815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121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učiva,k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 opakování a  upevňování probrané látky. Žáci pracují na interaktivní tabuli, po kliknutí se jim zobrazí správné řešení.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913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                   KEŘE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Čím se liší keř od stromu?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5804859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keř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24214" y="5833632"/>
            <a:ext cx="1257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strom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65837" y="4485159"/>
            <a:ext cx="1394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kmen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4491170"/>
            <a:ext cx="1061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větve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8" name="Picture 2" descr="C:\Users\08DY\AppData\Local\Microsoft\Windows\Temporary Internet Files\Content.IE5\O6IX9RDC\MC9002959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8813" y="3379920"/>
            <a:ext cx="2770187" cy="222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08DY\AppData\Local\Microsoft\Windows\Temporary Internet Files\Content.IE5\7AMNEOH2\MC90044182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1115" y="516274"/>
            <a:ext cx="2823274" cy="508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72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661648" cy="5678091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         Naše nejznámější keře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3183" y="4868102"/>
            <a:ext cx="2230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l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íska obecná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31549" y="4868102"/>
            <a:ext cx="22894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r</a:t>
            </a:r>
            <a:r>
              <a:rPr lang="cs-CZ" sz="2800" b="1" dirty="0" smtClean="0">
                <a:solidFill>
                  <a:srgbClr val="FF0000"/>
                </a:solidFill>
              </a:rPr>
              <a:t>ůže šípková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6660232" y="4824559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b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ez černý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2" name="Picture 4" descr="C:\Users\08DY\AppData\Local\Microsoft\Windows\Temporary Internet Files\Content.IE5\O6IX9RDC\MC9001228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092" y="2224697"/>
            <a:ext cx="2520280" cy="2123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08DY\AppData\Local\Microsoft\Windows\Temporary Internet Files\Content.IE5\QJJ1ZJ0N\MC9001232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25295"/>
            <a:ext cx="1824732" cy="2123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08DY\AppData\Local\Microsoft\Windows\Temporary Internet Files\Content.IE5\QJJ1ZJ0N\MC900331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6952" y="2487493"/>
            <a:ext cx="2064518" cy="1598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0658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9580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         Znáš správné názvy plodů?</a:t>
            </a:r>
            <a:endParaRPr lang="cs-CZ" sz="36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3958" y="4869160"/>
            <a:ext cx="1231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šípky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46997" y="4849796"/>
            <a:ext cx="2906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lískové ořechy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11302" y="4849795"/>
            <a:ext cx="1709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bezinky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08DY\AppData\Local\Microsoft\Windows\Temporary Internet Files\Content.IE5\QJJ1ZJ0N\MC900331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6850" y="2665413"/>
            <a:ext cx="1812925" cy="140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Y\AppData\Local\Microsoft\Windows\Temporary Internet Files\Content.IE5\O6IX9RDC\MC900193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2275" y="2591593"/>
            <a:ext cx="2336007" cy="187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Y\AppData\Local\Microsoft\Windows\Temporary Internet Files\Content.IE5\SDP9UWNB\MC9003313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350" y="2559301"/>
            <a:ext cx="1643410" cy="1911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1189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329" y="692696"/>
            <a:ext cx="8229600" cy="5414841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            LÍSKA  OBECNÁ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7170" name="Picture 2" descr="C:\Users\08DY\AppData\Local\Microsoft\Windows\Temporary Internet Files\Content.IE5\O6IX9RDC\MC900112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130346" cy="145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DY\AppData\Local\Microsoft\Windows\Temporary Internet Files\Content.IE5\SDP9UWNB\MC900233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25144"/>
            <a:ext cx="2255837" cy="176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08DY\AppData\Local\Microsoft\Windows\Temporary Internet Files\Content.IE5\QJJ1ZJ0N\MC900441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0138" y="4503738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08DY\AppData\Local\Microsoft\Windows\Temporary Internet Files\Content.IE5\O6IX9RDC\MC900411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2330" y="1268760"/>
            <a:ext cx="2819796" cy="276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08DY\AppData\Local\Microsoft\Windows\Temporary Internet Files\Content.IE5\QJJ1ZJ0N\MP9004005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82044"/>
            <a:ext cx="1512168" cy="189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36591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766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               RŮŽE  ŠÍPKOVÁ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08DY\AppData\Local\Microsoft\Windows\Temporary Internet Files\Content.IE5\QJJ1ZJ0N\MC90012322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185" y="908720"/>
            <a:ext cx="2926689" cy="340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Y\AppData\Local\Microsoft\Windows\Temporary Internet Files\Content.IE5\O6IX9RDC\MP9003210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197514"/>
            <a:ext cx="1804236" cy="2528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Y\AppData\Local\Microsoft\Windows\Temporary Internet Files\Content.IE5\O6IX9RDC\MC9004128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4158" y="4494609"/>
            <a:ext cx="2287588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Y\AppData\Local\Microsoft\Windows\Temporary Internet Files\Content.IE5\SDP9UWNB\MC9002516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832329"/>
            <a:ext cx="1803400" cy="177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DY\AppData\Local\Microsoft\Windows\Temporary Internet Files\Content.IE5\7AMNEOH2\MP9001787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72816"/>
            <a:ext cx="2113733" cy="141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35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766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                  BEZ  ČERNÝ</a:t>
            </a:r>
          </a:p>
          <a:p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08DY\AppData\Local\Microsoft\Windows\Temporary Internet Files\Content.IE5\SDP9UWNB\MC900331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587" y="1654174"/>
            <a:ext cx="2664913" cy="206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DY\AppData\Local\Microsoft\Windows\Temporary Internet Files\Content.IE5\O6IX9RDC\MP9004484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40768"/>
            <a:ext cx="3040299" cy="202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Y\AppData\Local\Microsoft\Windows\Temporary Internet Files\Content.IE5\SDP9UWNB\MC9004042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861048"/>
            <a:ext cx="1744155" cy="2055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DY\AppData\Local\Microsoft\Windows\Temporary Internet Files\Content.IE5\QJJ1ZJ0N\MP9004266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431780"/>
            <a:ext cx="2479924" cy="2479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8846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Vylušti: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91786037"/>
              </p:ext>
            </p:extLst>
          </p:nvPr>
        </p:nvGraphicFramePr>
        <p:xfrm>
          <a:off x="3923928" y="1052509"/>
          <a:ext cx="4762870" cy="4104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287"/>
                <a:gridCol w="476287"/>
                <a:gridCol w="476287"/>
                <a:gridCol w="476287"/>
                <a:gridCol w="476287"/>
                <a:gridCol w="476287"/>
                <a:gridCol w="476287"/>
                <a:gridCol w="476287"/>
                <a:gridCol w="476287"/>
                <a:gridCol w="476287"/>
              </a:tblGrid>
              <a:tr h="684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4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4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6841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41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41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63888" y="122133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rot="10800000" flipH="1" flipV="1">
            <a:off x="5436096" y="1933646"/>
            <a:ext cx="362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98030" y="256490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12062" y="328498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393305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465313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6431" y="114439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84473" y="1144394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77359" y="1144394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9852" y="1144394"/>
            <a:ext cx="441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10998" y="114439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23761" y="114439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87349" y="1144394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10998" y="1826547"/>
            <a:ext cx="441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42146" y="184418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Ů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787349" y="1844186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50937" y="184418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89088" y="2523711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56171" y="2523711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78484" y="2523711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57079" y="2523711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250937" y="2523711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735365" y="2523711"/>
            <a:ext cx="460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195747" y="248796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38369" y="3208040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67716" y="3208040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23761" y="3208040"/>
            <a:ext cx="441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09005" y="320804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906264" y="385611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408324" y="3856112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Ě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845751" y="3856112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323761" y="385611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819425" y="3856112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790531" y="4576192"/>
            <a:ext cx="460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250937" y="455979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794676" y="4576192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185327" y="4559796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62124" y="1998074"/>
            <a:ext cx="4198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V zimě poskytují plody keřů ptákům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02038" y="2363966"/>
            <a:ext cx="3328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Květy na šípkovém keři jsou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02038" y="2780986"/>
            <a:ext cx="3733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Lidově se říká keři černého bezu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13013" y="3150318"/>
            <a:ext cx="3012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Maminka upeče oříškový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25702" y="3519650"/>
            <a:ext cx="2731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U keře rostou od země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25702" y="3906990"/>
            <a:ext cx="1407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Keř nemá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30614" y="5517232"/>
            <a:ext cx="19711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TAJENKA: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465530" y="5512897"/>
            <a:ext cx="5065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 plodů keřů máme ________ .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826668" y="5481987"/>
            <a:ext cx="1173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užitek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QJJ1ZJ0N\MM90028886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929581" y="359291"/>
            <a:ext cx="1663899" cy="1467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32780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1" grpId="0"/>
      <p:bldP spid="42" grpId="0"/>
      <p:bldP spid="43" grpId="0"/>
      <p:bldP spid="5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15.9.2011.  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smtClean="0">
                <a:solidFill>
                  <a:schemeClr val="tx1"/>
                </a:solidFill>
                <a:latin typeface="+mn-lt"/>
              </a:rPr>
              <a:t>15.9.2011.    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494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1001</TotalTime>
  <Words>209</Words>
  <Application>Microsoft Office PowerPoint</Application>
  <PresentationFormat>Předvádění na obrazovce (4:3)</PresentationFormat>
  <Paragraphs>73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Vylušti:</vt:lpstr>
      <vt:lpstr>Snímek 10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Michaela</cp:lastModifiedBy>
  <cp:revision>82</cp:revision>
  <dcterms:created xsi:type="dcterms:W3CDTF">2011-06-20T10:40:08Z</dcterms:created>
  <dcterms:modified xsi:type="dcterms:W3CDTF">2012-12-17T20:17:12Z</dcterms:modified>
</cp:coreProperties>
</file>