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9" r:id="rId3"/>
    <p:sldId id="277" r:id="rId4"/>
    <p:sldId id="278" r:id="rId5"/>
    <p:sldId id="282" r:id="rId6"/>
    <p:sldId id="279" r:id="rId7"/>
    <p:sldId id="280" r:id="rId8"/>
    <p:sldId id="281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0294"/>
    <a:srgbClr val="10B610"/>
    <a:srgbClr val="E98D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142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VY_32_INOVACE_14_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</a:t>
          </a:r>
          <a:r>
            <a:rPr lang="cs-CZ" dirty="0" smtClean="0"/>
            <a:t>. Hana </a:t>
          </a:r>
          <a:r>
            <a:rPr lang="cs-CZ" dirty="0" smtClean="0"/>
            <a:t>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Hospodářská zvířata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</a:t>
          </a:r>
          <a:r>
            <a:rPr lang="cs-CZ" sz="1700" kern="1200" dirty="0" smtClean="0"/>
            <a:t>. Hana </a:t>
          </a:r>
          <a:r>
            <a:rPr lang="cs-CZ" sz="1700" kern="1200" dirty="0" smtClean="0"/>
            <a:t>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VY_32_INOVACE_14_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Hospodářská zvířata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20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24478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látky. Žáci se seznamují s našimi hospodářskými zvířaty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a s tím,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jaký užitek nám dávají. 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racují na interaktivní tabuli,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Hospodářská zvířata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Poznáš zvířata, která lidé chovají?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AM1I8PN9\MC900026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8" y="2078038"/>
            <a:ext cx="1836737" cy="104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1VLCGMQY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463" y="2973388"/>
            <a:ext cx="1817687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1VLCGMQY\MC900319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225" y="2133600"/>
            <a:ext cx="1836738" cy="162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1VLCGMQY\MC900319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63" y="4806951"/>
            <a:ext cx="2062485" cy="116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AMM9QFJ1\MC900235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514850"/>
            <a:ext cx="1827213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12666" y="3240412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prase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0813" y="4841159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kozel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03671" y="3754545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ovce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5994400"/>
            <a:ext cx="934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kůň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8486" y="6001544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kráva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694497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Která zvířata sem nepatří?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DY\AppData\Local\Microsoft\Windows\Temporary Internet Files\Content.IE5\HX9DTUND\MP900438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427" y="2996951"/>
            <a:ext cx="2148748" cy="161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1VLCGMQY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086" y="5147062"/>
            <a:ext cx="2205548" cy="1469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Y\AppData\Local\Microsoft\Windows\Temporary Internet Files\Content.IE5\HX9DTUND\MP900180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01635"/>
            <a:ext cx="2307343" cy="151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B2JD0XI2\MP900430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178" y="908262"/>
            <a:ext cx="1695537" cy="169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1VLCGMQY\MP9001805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31" y="938665"/>
            <a:ext cx="1154907" cy="182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1VLCGMQY\MC9003469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893" y="3242418"/>
            <a:ext cx="1487368" cy="102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DY\AppData\Local\Microsoft\Windows\Temporary Internet Files\Content.IE5\B2JD0XI2\MP9001784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171" y="4829063"/>
            <a:ext cx="2332008" cy="153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DY\AppData\Local\Microsoft\Windows\Temporary Internet Files\Content.IE5\1VLCGMQY\MP90026266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04" y="2946231"/>
            <a:ext cx="2470423" cy="165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Y\AppData\Local\Microsoft\Windows\Temporary Internet Files\Content.IE5\HX9DTUND\MC9003190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958819"/>
            <a:ext cx="1475135" cy="164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DY\AppData\Local\Microsoft\Windows\Temporary Internet Files\Content.IE5\AMM9QFJ1\MP90041402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086" y="2996951"/>
            <a:ext cx="2558393" cy="170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8DY\AppData\Local\Microsoft\Windows\Temporary Internet Files\Content.IE5\1VLCGMQY\MP900178653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065" y="938665"/>
            <a:ext cx="2725751" cy="181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789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5265"/>
            <a:ext cx="8229600" cy="1078001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DOPLŇ: </a:t>
            </a:r>
            <a:r>
              <a:rPr lang="cs-CZ" sz="3600" dirty="0" smtClean="0">
                <a:solidFill>
                  <a:srgbClr val="00B050"/>
                </a:solidFill>
              </a:rPr>
              <a:t>samec, samice, mládě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6146" name="Picture 2" descr="C:\Users\08DY\AppData\Local\Microsoft\Windows\Temporary Internet Files\Content.IE5\1VLCGMQY\MP900178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196752"/>
            <a:ext cx="2394623" cy="158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Y\AppData\Local\Microsoft\Windows\Temporary Internet Files\Content.IE5\AMM9QFJ1\MP9001786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508" y="1196752"/>
            <a:ext cx="2340306" cy="156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Y\AppData\Local\Microsoft\Windows\Temporary Internet Files\Content.IE5\B2JD0XI2\MC90031907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24300"/>
            <a:ext cx="1430763" cy="159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Y\AppData\Local\Microsoft\Windows\Temporary Internet Files\Content.IE5\1VLCGMQY\MC9002218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96" y="5013176"/>
            <a:ext cx="2702982" cy="141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08DY\AppData\Local\Microsoft\Windows\Temporary Internet Files\Content.IE5\AMM9QFJ1\MP9001784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079" y="1173013"/>
            <a:ext cx="2412033" cy="158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21582" y="2897993"/>
            <a:ext cx="854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beran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2755" y="3451685"/>
            <a:ext cx="712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ovce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8634" y="4014714"/>
            <a:ext cx="840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jehně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80712" y="2889103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kanec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4135461" y="2828337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19622" y="2840903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21582" y="343099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21582" y="4005064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95936" y="3423140"/>
            <a:ext cx="1224135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35461" y="4005064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68332" y="2828337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87167" y="3423140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87167" y="4005064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08341" y="501317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08341" y="5584489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8341" y="6121472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68332" y="501317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87167" y="5624213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387167" y="6195527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31632" y="3451685"/>
            <a:ext cx="1167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prasnice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72701" y="4014714"/>
            <a:ext cx="639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sele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10749" y="2828337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hřebec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95839" y="3459541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klisna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19811" y="4005064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hříbě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4780" y="5002425"/>
            <a:ext cx="641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býk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45393" y="5613034"/>
            <a:ext cx="840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kráva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4780" y="6162740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tele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41776" y="5041721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kozel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84255" y="5652758"/>
            <a:ext cx="7409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koza</a:t>
            </a:r>
            <a:endParaRPr lang="cs-CZ" sz="2000" b="1" dirty="0"/>
          </a:p>
        </p:txBody>
      </p:sp>
      <p:sp>
        <p:nvSpPr>
          <p:cNvPr id="6144" name="TextovéPole 6143"/>
          <p:cNvSpPr txBox="1"/>
          <p:nvPr/>
        </p:nvSpPr>
        <p:spPr>
          <a:xfrm>
            <a:off x="7446562" y="6224072"/>
            <a:ext cx="840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kůzle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75994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61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10B610"/>
                </a:solidFill>
              </a:rPr>
              <a:t>Kde žijí tato zvířata?</a:t>
            </a:r>
            <a:endParaRPr lang="cs-CZ" sz="4800" b="1" dirty="0">
              <a:solidFill>
                <a:srgbClr val="10B610"/>
              </a:solidFill>
            </a:endParaRPr>
          </a:p>
        </p:txBody>
      </p:sp>
      <p:pic>
        <p:nvPicPr>
          <p:cNvPr id="3075" name="Picture 3" descr="C:\Users\08DY\AppData\Local\Microsoft\Windows\Temporary Internet Files\Content.IE5\AMM9QFJ1\MC900216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1825625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B2JD0XI2\MC900231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347" y="3573016"/>
            <a:ext cx="2274888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1VLCGMQY\MP9004065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39032"/>
            <a:ext cx="2944338" cy="19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Y\AppData\Local\Microsoft\Windows\Temporary Internet Files\Content.IE5\AMM9QFJ1\MC9002168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84" y="939031"/>
            <a:ext cx="2803138" cy="187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Y\AppData\Local\Microsoft\Windows\Temporary Internet Files\Content.IE5\B2JD0XI2\MP90026255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173" y="4141571"/>
            <a:ext cx="2580432" cy="173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1545" y="2928485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Krávy-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0548" y="2928485"/>
            <a:ext cx="1729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kravíně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3022" y="2939599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Ovce-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0489" y="2939599"/>
            <a:ext cx="1590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a salaši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184" y="6109967"/>
            <a:ext cx="1481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Prasata-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43936" y="6109967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e chlévě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72610" y="5268493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Kozy-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60068" y="5262374"/>
            <a:ext cx="1729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 chlívku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01625" y="6094905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Koně-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1756" y="6094905"/>
            <a:ext cx="1351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e stáji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315099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9036496" cy="586551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  <a:latin typeface="+mn-lt"/>
              </a:rPr>
              <a:t>Hospodářská zvířata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chováme pro _________. </a:t>
            </a:r>
          </a:p>
          <a:p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Dávají nám: 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20272" y="261075"/>
            <a:ext cx="1367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užitek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08DY\AppData\Local\Microsoft\Windows\Temporary Internet Files\Content.IE5\HX9DTUND\MP900432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088" y="1315305"/>
            <a:ext cx="2196063" cy="145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B2JD0XI2\MP9001779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93" y="2779949"/>
            <a:ext cx="2652729" cy="176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Y\AppData\Local\Microsoft\Windows\Temporary Internet Files\Content.IE5\HX9DTUND\MC9003573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578" y="1916832"/>
            <a:ext cx="1568376" cy="223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Y\AppData\Local\Microsoft\Windows\Temporary Internet Files\Content.IE5\B2JD0XI2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770" y="5085184"/>
            <a:ext cx="998744" cy="127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Y\AppData\Local\Microsoft\Windows\Temporary Internet Files\Content.IE5\HX9DTUND\MP9004031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27947"/>
            <a:ext cx="1521608" cy="230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2772812"/>
            <a:ext cx="1042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maso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29051" y="4624043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mléko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24142" y="6206242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98D7B"/>
                </a:solidFill>
              </a:rPr>
              <a:t>vlnu</a:t>
            </a:r>
            <a:endParaRPr lang="cs-CZ" sz="2800" b="1" dirty="0">
              <a:solidFill>
                <a:srgbClr val="E98D7B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19966" y="4200667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kůži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196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Jaký užitek nám dávají?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128" name="Picture 8" descr="C:\Users\08DY\AppData\Local\Microsoft\Windows\Temporary Internet Files\Content.IE5\B2JD0XI2\MC900319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443" y="1420045"/>
            <a:ext cx="1845459" cy="206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Y\AppData\Local\Microsoft\Windows\Temporary Internet Files\Content.IE5\HX9DTUND\MC900026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50" y="1208009"/>
            <a:ext cx="2232248" cy="126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DY\AppData\Local\Microsoft\Windows\Temporary Internet Files\Content.IE5\1VLCGMQY\MC90031909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868" y="1093822"/>
            <a:ext cx="306312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DY\AppData\Local\Microsoft\Windows\Temporary Internet Files\Content.IE5\HX9DTUND\MC900235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48258"/>
            <a:ext cx="2560147" cy="207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DY\AppData\Local\Microsoft\Windows\Temporary Internet Files\Content.IE5\B2JD0XI2\MC9003190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215" y="4187000"/>
            <a:ext cx="1944216" cy="172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3493" y="2679952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maso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4984" y="267995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mléko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69549" y="2689275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vlna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05110" y="2689275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kůže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0015" y="350735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maso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96695" y="352105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mléko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8116" y="350735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vlna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77395" y="353127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kůže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45666" y="279317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maso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49641" y="278864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mléko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52957" y="278864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41766" y="2788640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kůže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4197" y="600463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maso</a:t>
            </a:r>
            <a:endParaRPr lang="cs-CZ" b="1" dirty="0">
              <a:solidFill>
                <a:srgbClr val="600294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30296" y="600463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mléko</a:t>
            </a:r>
            <a:endParaRPr lang="cs-CZ" b="1" dirty="0">
              <a:solidFill>
                <a:srgbClr val="600294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81811" y="6004631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vlna</a:t>
            </a:r>
            <a:endParaRPr lang="cs-CZ" b="1" dirty="0">
              <a:solidFill>
                <a:srgbClr val="600294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28142" y="600463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kůže</a:t>
            </a:r>
            <a:endParaRPr lang="cs-CZ" b="1" dirty="0">
              <a:solidFill>
                <a:srgbClr val="600294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1254" y="600463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maso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47877" y="6021287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mléko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06626" y="6021287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vlna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50474" y="6021287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kůže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25769" y="6004631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600294"/>
                </a:solidFill>
              </a:rPr>
              <a:t>k</a:t>
            </a:r>
            <a:r>
              <a:rPr lang="cs-CZ" b="1" dirty="0" smtClean="0">
                <a:solidFill>
                  <a:srgbClr val="600294"/>
                </a:solidFill>
              </a:rPr>
              <a:t> jízdě</a:t>
            </a:r>
            <a:endParaRPr lang="cs-CZ" b="1" dirty="0">
              <a:solidFill>
                <a:srgbClr val="60029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0947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11.4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11.4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8377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3006</TotalTime>
  <Words>200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Hospodářská zvířata</vt:lpstr>
      <vt:lpstr>Která zvířata sem nepatří?</vt:lpstr>
      <vt:lpstr>DOPLŇ: samec, samice, mládě</vt:lpstr>
      <vt:lpstr>Kde žijí tato zvířata?</vt:lpstr>
      <vt:lpstr>Prezentace aplikace PowerPoint</vt:lpstr>
      <vt:lpstr>Jaký užitek nám dávají?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227</cp:revision>
  <dcterms:created xsi:type="dcterms:W3CDTF">2011-06-20T10:40:08Z</dcterms:created>
  <dcterms:modified xsi:type="dcterms:W3CDTF">2012-04-11T17:56:04Z</dcterms:modified>
</cp:coreProperties>
</file>