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NÁZEV:VY_32_INOVACE_08:Přírodověda 5.ročník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 : </a:t>
          </a:r>
          <a:r>
            <a:rPr lang="cs-CZ" sz="2000" dirty="0" err="1" smtClean="0"/>
            <a:t>Hartošová</a:t>
          </a:r>
          <a:r>
            <a:rPr lang="cs-CZ" sz="2000" dirty="0" smtClean="0"/>
            <a:t> Krista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Výpravy do vesmíru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D1EAC90-EFE7-4144-8164-FF77EB515BDA}" type="presOf" srcId="{4C35D32F-0EAB-4CD7-82EE-45574DC2A586}" destId="{890E4F0B-2866-4A3F-A3C7-2A14B1797930}" srcOrd="1" destOrd="0" presId="urn:microsoft.com/office/officeart/2005/8/layout/target3"/>
    <dgm:cxn modelId="{09E7545C-CE43-4AB3-907F-75A548DEBE4C}" type="presOf" srcId="{D1D4F407-5343-4D3F-B5B9-D407B03CAEB4}" destId="{AED2198E-93D5-4001-81B4-73124B309672}" srcOrd="1" destOrd="0" presId="urn:microsoft.com/office/officeart/2005/8/layout/target3"/>
    <dgm:cxn modelId="{60B5277C-484A-427D-A207-0E479AA1E9B8}" type="presOf" srcId="{4C35D32F-0EAB-4CD7-82EE-45574DC2A586}" destId="{8BEBB6EC-1DAA-4CAC-8A25-BC0FCBD5DBD5}" srcOrd="0" destOrd="0" presId="urn:microsoft.com/office/officeart/2005/8/layout/target3"/>
    <dgm:cxn modelId="{E7856B73-ED8F-4754-973D-846A59D5A0FC}" type="presOf" srcId="{D1B46980-6531-4606-95E6-44980827E919}" destId="{6140AFEC-043D-4C43-A2F9-D0F5331DF3A3}" srcOrd="0" destOrd="0" presId="urn:microsoft.com/office/officeart/2005/8/layout/target3"/>
    <dgm:cxn modelId="{B47E6671-E00A-48A0-BC13-645A3B2541AF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1453C77-820A-479A-8CD7-828583DD1D47}" type="presOf" srcId="{D8197B8C-B260-4A16-BDF4-0947B075E274}" destId="{25B08C86-7E15-44DC-BE7F-FFB55DD49D12}" srcOrd="0" destOrd="0" presId="urn:microsoft.com/office/officeart/2005/8/layout/target3"/>
    <dgm:cxn modelId="{4A635378-2C69-439C-839A-63D26FF615C2}" type="presOf" srcId="{D8197B8C-B260-4A16-BDF4-0947B075E274}" destId="{5A5FFA88-C948-4069-8E93-59FA12366E83}" srcOrd="1" destOrd="0" presId="urn:microsoft.com/office/officeart/2005/8/layout/target3"/>
    <dgm:cxn modelId="{3F12F755-5997-437A-8A07-E9E2B9C7840C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6FF2A72-8B27-48A6-9867-FA77CD8E7050}" type="presOf" srcId="{B651F6E3-6281-48DB-9319-2AEAFDAE7572}" destId="{619D679B-A015-4ECF-8348-D1034C574F40}" srcOrd="0" destOrd="0" presId="urn:microsoft.com/office/officeart/2005/8/layout/target3"/>
    <dgm:cxn modelId="{A56443E0-3BE2-4813-BAA8-63C4E89F06F3}" type="presOf" srcId="{B651F6E3-6281-48DB-9319-2AEAFDAE7572}" destId="{6BB5E863-4638-4E1D-BFDE-399D028AC4ED}" srcOrd="1" destOrd="0" presId="urn:microsoft.com/office/officeart/2005/8/layout/target3"/>
    <dgm:cxn modelId="{61F9CCB8-1D91-4268-B6B5-1BF8469D9F35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B521513-DDCE-4023-9C39-F1A451402CC5}" type="presParOf" srcId="{333A1088-737F-45CB-B68E-254E46348037}" destId="{F5ABB229-8D3B-4694-996A-96F23CF14429}" srcOrd="0" destOrd="0" presId="urn:microsoft.com/office/officeart/2005/8/layout/target3"/>
    <dgm:cxn modelId="{DA8C574F-4348-4DD0-9BF4-280F8EBA2F6B}" type="presParOf" srcId="{333A1088-737F-45CB-B68E-254E46348037}" destId="{F41139FD-01EE-4571-8B17-4FB00FC51163}" srcOrd="1" destOrd="0" presId="urn:microsoft.com/office/officeart/2005/8/layout/target3"/>
    <dgm:cxn modelId="{35279F7F-A6A4-46E8-A514-6C75B03C6DF3}" type="presParOf" srcId="{333A1088-737F-45CB-B68E-254E46348037}" destId="{D005CE8C-CC26-4C3E-AC11-E15060ECD759}" srcOrd="2" destOrd="0" presId="urn:microsoft.com/office/officeart/2005/8/layout/target3"/>
    <dgm:cxn modelId="{417348AB-FC67-4AD9-B665-DADE4065E69E}" type="presParOf" srcId="{333A1088-737F-45CB-B68E-254E46348037}" destId="{2C702D82-9B77-49B7-9568-BB8EB47C3372}" srcOrd="3" destOrd="0" presId="urn:microsoft.com/office/officeart/2005/8/layout/target3"/>
    <dgm:cxn modelId="{5E7D0CBC-7642-43D5-A747-CC7BD690C4CE}" type="presParOf" srcId="{333A1088-737F-45CB-B68E-254E46348037}" destId="{A52A0455-90FF-4808-ABD0-F02540D31D5A}" srcOrd="4" destOrd="0" presId="urn:microsoft.com/office/officeart/2005/8/layout/target3"/>
    <dgm:cxn modelId="{C7BFB148-8474-4BA6-A9A9-697A9D820302}" type="presParOf" srcId="{333A1088-737F-45CB-B68E-254E46348037}" destId="{6140AFEC-043D-4C43-A2F9-D0F5331DF3A3}" srcOrd="5" destOrd="0" presId="urn:microsoft.com/office/officeart/2005/8/layout/target3"/>
    <dgm:cxn modelId="{292C47CC-057E-4308-8A49-974AFB74ED4F}" type="presParOf" srcId="{333A1088-737F-45CB-B68E-254E46348037}" destId="{9358AC05-5D7D-4327-9F80-1AD486AEA664}" srcOrd="6" destOrd="0" presId="urn:microsoft.com/office/officeart/2005/8/layout/target3"/>
    <dgm:cxn modelId="{DE0ED3DE-48DB-412B-9D2E-B49A248BD5DB}" type="presParOf" srcId="{333A1088-737F-45CB-B68E-254E46348037}" destId="{313FC574-E1CD-4FB4-B054-0B805CE0447D}" srcOrd="7" destOrd="0" presId="urn:microsoft.com/office/officeart/2005/8/layout/target3"/>
    <dgm:cxn modelId="{910054BD-498A-4554-80C5-CC1DC06BEAC9}" type="presParOf" srcId="{333A1088-737F-45CB-B68E-254E46348037}" destId="{619D679B-A015-4ECF-8348-D1034C574F40}" srcOrd="8" destOrd="0" presId="urn:microsoft.com/office/officeart/2005/8/layout/target3"/>
    <dgm:cxn modelId="{6179C48A-F1E1-43B3-A392-3A4E6D808744}" type="presParOf" srcId="{333A1088-737F-45CB-B68E-254E46348037}" destId="{322283A8-4A27-4CDA-BAE3-F381106A9174}" srcOrd="9" destOrd="0" presId="urn:microsoft.com/office/officeart/2005/8/layout/target3"/>
    <dgm:cxn modelId="{D54556B0-715C-4C0F-872B-099A9981AB41}" type="presParOf" srcId="{333A1088-737F-45CB-B68E-254E46348037}" destId="{FFC9F71D-1B4F-4AD9-A4A6-86ADEFC8AF5C}" srcOrd="10" destOrd="0" presId="urn:microsoft.com/office/officeart/2005/8/layout/target3"/>
    <dgm:cxn modelId="{2EA51C2D-0DDB-4229-B7F0-28F2FB514478}" type="presParOf" srcId="{333A1088-737F-45CB-B68E-254E46348037}" destId="{25B08C86-7E15-44DC-BE7F-FFB55DD49D12}" srcOrd="11" destOrd="0" presId="urn:microsoft.com/office/officeart/2005/8/layout/target3"/>
    <dgm:cxn modelId="{1B928D86-AB81-4FB5-85A2-8F012A753908}" type="presParOf" srcId="{333A1088-737F-45CB-B68E-254E46348037}" destId="{76644BE8-9D7C-4C09-B250-3D10AF48CBB7}" srcOrd="12" destOrd="0" presId="urn:microsoft.com/office/officeart/2005/8/layout/target3"/>
    <dgm:cxn modelId="{75443174-E2DE-4720-9FFD-292C27849C69}" type="presParOf" srcId="{333A1088-737F-45CB-B68E-254E46348037}" destId="{EE85B701-7295-41C0-BA7A-34D3756A2AE6}" srcOrd="13" destOrd="0" presId="urn:microsoft.com/office/officeart/2005/8/layout/target3"/>
    <dgm:cxn modelId="{4FCB34E6-934B-4318-A6AF-D1F4162E3424}" type="presParOf" srcId="{333A1088-737F-45CB-B68E-254E46348037}" destId="{8BEBB6EC-1DAA-4CAC-8A25-BC0FCBD5DBD5}" srcOrd="14" destOrd="0" presId="urn:microsoft.com/office/officeart/2005/8/layout/target3"/>
    <dgm:cxn modelId="{07819C31-9656-4224-9DE5-74E3A0F68929}" type="presParOf" srcId="{333A1088-737F-45CB-B68E-254E46348037}" destId="{AED2198E-93D5-4001-81B4-73124B309672}" srcOrd="15" destOrd="0" presId="urn:microsoft.com/office/officeart/2005/8/layout/target3"/>
    <dgm:cxn modelId="{4F33DD00-642F-4751-9BB9-2D8E55AA2A14}" type="presParOf" srcId="{333A1088-737F-45CB-B68E-254E46348037}" destId="{2BE915AB-18AA-4053-B92C-3BFC9ED204BB}" srcOrd="16" destOrd="0" presId="urn:microsoft.com/office/officeart/2005/8/layout/target3"/>
    <dgm:cxn modelId="{5ECF9A35-670E-421A-A671-F3162E22B513}" type="presParOf" srcId="{333A1088-737F-45CB-B68E-254E46348037}" destId="{6BB5E863-4638-4E1D-BFDE-399D028AC4ED}" srcOrd="17" destOrd="0" presId="urn:microsoft.com/office/officeart/2005/8/layout/target3"/>
    <dgm:cxn modelId="{B9261747-AA22-4ACF-8B4A-493FBB83DFD8}" type="presParOf" srcId="{333A1088-737F-45CB-B68E-254E46348037}" destId="{5A5FFA88-C948-4069-8E93-59FA12366E83}" srcOrd="18" destOrd="0" presId="urn:microsoft.com/office/officeart/2005/8/layout/target3"/>
    <dgm:cxn modelId="{9955F88B-5B28-4F6E-BEFA-51214423A95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4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4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4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4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 : </a:t>
          </a:r>
          <a:r>
            <a:rPr lang="cs-CZ" sz="2000" kern="1200" dirty="0" err="1" smtClean="0"/>
            <a:t>Hartošová</a:t>
          </a:r>
          <a:r>
            <a:rPr lang="cs-CZ" sz="2000" kern="1200" dirty="0" smtClean="0"/>
            <a:t> Krista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4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4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NÁZEV:VY_32_INOVACE_08:Přírodověda 5.ročník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4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4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Výpravy do vesmíru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4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4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0F68C8-479D-4029-A2D8-60498C02F513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4D48368-0B07-4816-835B-DD301AB861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2944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Klipart  Microsoft </a:t>
            </a:r>
            <a:r>
              <a:rPr lang="cs-CZ" dirty="0" err="1" smtClean="0"/>
              <a:t>office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D48368-0B07-4816-835B-DD301AB861C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0639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Kolekce klipartů </a:t>
            </a:r>
            <a:r>
              <a:rPr lang="cs-CZ" dirty="0" err="1" smtClean="0"/>
              <a:t>microsoft</a:t>
            </a:r>
            <a:r>
              <a:rPr lang="cs-CZ" dirty="0" smtClean="0"/>
              <a:t> </a:t>
            </a:r>
            <a:r>
              <a:rPr lang="cs-CZ" dirty="0" err="1" smtClean="0"/>
              <a:t>office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D48368-0B07-4816-835B-DD301AB861C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9645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Kolekce klipartů Microsoft</a:t>
            </a:r>
            <a:r>
              <a:rPr lang="cs-CZ" baseline="0" dirty="0" smtClean="0"/>
              <a:t> Office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D48368-0B07-4816-835B-DD301AB861C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05687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Obrázky z kolekce Microsoft Office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D48368-0B07-4816-835B-DD301AB861C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79196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8311A-914E-4FCD-B303-BD20E999DDD9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C2A775D-602D-4544-8D2B-906CE25B18A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0D8311A-914E-4FCD-B303-BD20E999DDD9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C2A775D-602D-4544-8D2B-906CE25B18A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8311A-914E-4FCD-B303-BD20E999DDD9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C2A775D-602D-4544-8D2B-906CE25B18A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8311A-914E-4FCD-B303-BD20E999DDD9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C2A775D-602D-4544-8D2B-906CE25B18A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8311A-914E-4FCD-B303-BD20E999DDD9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C2A775D-602D-4544-8D2B-906CE25B18A8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40D8311A-914E-4FCD-B303-BD20E999DDD9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C2A775D-602D-4544-8D2B-906CE25B18A8}" type="slidenum">
              <a:rPr lang="cs-CZ" smtClean="0"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8311A-914E-4FCD-B303-BD20E999DDD9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A775D-602D-4544-8D2B-906CE25B18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8311A-914E-4FCD-B303-BD20E999DDD9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C2A775D-602D-4544-8D2B-906CE25B18A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8311A-914E-4FCD-B303-BD20E999DDD9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C2A775D-602D-4544-8D2B-906CE25B18A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8311A-914E-4FCD-B303-BD20E999DDD9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A775D-602D-4544-8D2B-906CE25B18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8311A-914E-4FCD-B303-BD20E999DDD9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A775D-602D-4544-8D2B-906CE25B18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D8311A-914E-4FCD-B303-BD20E999DDD9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2A775D-602D-4544-8D2B-906CE25B18A8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6140228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6848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Zápis </a:t>
            </a:r>
          </a:p>
          <a:p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6733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908720"/>
            <a:ext cx="2998096" cy="4538816"/>
          </a:xfrm>
        </p:spPr>
        <p:txBody>
          <a:bodyPr>
            <a:noAutofit/>
          </a:bodyPr>
          <a:lstStyle/>
          <a:p>
            <a:r>
              <a:rPr lang="cs-CZ" sz="4000" b="1" dirty="0" smtClean="0"/>
              <a:t/>
            </a:r>
            <a:br>
              <a:rPr lang="cs-CZ" sz="4000" b="1" dirty="0" smtClean="0"/>
            </a:br>
            <a:r>
              <a:rPr lang="cs-CZ" sz="4000" b="1" dirty="0" smtClean="0"/>
              <a:t>Výpravy</a:t>
            </a:r>
            <a:br>
              <a:rPr lang="cs-CZ" sz="4000" b="1" dirty="0" smtClean="0"/>
            </a:br>
            <a:r>
              <a:rPr lang="cs-CZ" sz="4000" b="1" dirty="0"/>
              <a:t/>
            </a:r>
            <a:br>
              <a:rPr lang="cs-CZ" sz="4000" b="1" dirty="0"/>
            </a:br>
            <a:r>
              <a:rPr lang="cs-CZ" sz="4000" b="1" dirty="0" smtClean="0"/>
              <a:t>do </a:t>
            </a:r>
            <a:br>
              <a:rPr lang="cs-CZ" sz="4000" b="1" dirty="0" smtClean="0"/>
            </a:br>
            <a:r>
              <a:rPr lang="cs-CZ" sz="4000" b="1" dirty="0"/>
              <a:t/>
            </a:r>
            <a:br>
              <a:rPr lang="cs-CZ" sz="4000" b="1" dirty="0"/>
            </a:br>
            <a:r>
              <a:rPr lang="cs-CZ" sz="4000" b="1" dirty="0" smtClean="0"/>
              <a:t>vesmíru</a:t>
            </a:r>
            <a:endParaRPr lang="cs-CZ" sz="4000" b="1" dirty="0"/>
          </a:p>
        </p:txBody>
      </p:sp>
      <p:pic>
        <p:nvPicPr>
          <p:cNvPr id="1026" name="Picture 2" descr="C:\Users\08D7\AppData\Local\Microsoft\Windows\Temporary Internet Files\Content.IE5\KYYZU1Z4\MP900289208[1]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2502" y="908720"/>
            <a:ext cx="3937930" cy="5256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729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4475952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800" b="1" dirty="0" smtClean="0"/>
              <a:t>Umělé družice – první sovětská v roce 1957</a:t>
            </a:r>
          </a:p>
          <a:p>
            <a:pPr>
              <a:buFont typeface="Wingdings" pitchFamily="2" charset="2"/>
              <a:buChar char="v"/>
            </a:pPr>
            <a:r>
              <a:rPr lang="cs-CZ" sz="2800" b="1" dirty="0" smtClean="0"/>
              <a:t>Raketový pohon</a:t>
            </a:r>
          </a:p>
          <a:p>
            <a:pPr>
              <a:buFont typeface="Wingdings" pitchFamily="2" charset="2"/>
              <a:buChar char="v"/>
            </a:pPr>
            <a:r>
              <a:rPr lang="cs-CZ" sz="2800" b="1" dirty="0" smtClean="0"/>
              <a:t>Raketa se skládá z několika stupňů</a:t>
            </a:r>
          </a:p>
          <a:p>
            <a:pPr>
              <a:buFont typeface="Wingdings" pitchFamily="2" charset="2"/>
              <a:buChar char="v"/>
            </a:pPr>
            <a:r>
              <a:rPr lang="cs-CZ" sz="2800" b="1" dirty="0" smtClean="0"/>
              <a:t>Raketa se používá jen jednou</a:t>
            </a:r>
          </a:p>
          <a:p>
            <a:pPr>
              <a:buFont typeface="Wingdings" pitchFamily="2" charset="2"/>
              <a:buChar char="v"/>
            </a:pPr>
            <a:r>
              <a:rPr lang="cs-CZ" sz="2800" b="1" dirty="0" smtClean="0"/>
              <a:t>Raketoplán se používá opakovaně</a:t>
            </a:r>
            <a:endParaRPr lang="cs-CZ" sz="2800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3568" y="1554480"/>
            <a:ext cx="2459628" cy="1979466"/>
          </a:xfrm>
        </p:spPr>
        <p:txBody>
          <a:bodyPr>
            <a:normAutofit/>
          </a:bodyPr>
          <a:lstStyle/>
          <a:p>
            <a:r>
              <a:rPr lang="cs-CZ" sz="2800" b="1" i="1" dirty="0" smtClean="0"/>
              <a:t/>
            </a:r>
            <a:br>
              <a:rPr lang="cs-CZ" sz="2800" b="1" i="1" dirty="0" smtClean="0"/>
            </a:br>
            <a:r>
              <a:rPr lang="cs-CZ" sz="2800" b="1" i="1" dirty="0" smtClean="0"/>
              <a:t>První lety do vesmíru: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1420430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08D7\AppData\Local\Microsoft\Windows\Temporary Internet Files\Content.IE5\WRVST68F\MP90017871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48680"/>
            <a:ext cx="3744416" cy="5688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D7\AppData\Local\Microsoft\Windows\Temporary Internet Files\Content.IE5\YQKRZQFT\MP900289276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077072"/>
            <a:ext cx="3873624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D7\AppData\Local\Microsoft\Windows\Temporary Internet Files\Content.IE5\5SFC2178\MP900178715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60648"/>
            <a:ext cx="396044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8174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08D7\AppData\Local\Microsoft\Windows\Temporary Internet Files\Content.IE5\WRVST68F\MP90018276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844824"/>
            <a:ext cx="3033520" cy="423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8D7\AppData\Local\Microsoft\Windows\Temporary Internet Files\Content.IE5\YQKRZQFT\MP90017871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052736"/>
            <a:ext cx="4608512" cy="5289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8060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554480"/>
            <a:ext cx="2880320" cy="4250784"/>
          </a:xfrm>
        </p:spPr>
        <p:txBody>
          <a:bodyPr>
            <a:normAutofit/>
          </a:bodyPr>
          <a:lstStyle/>
          <a:p>
            <a:r>
              <a:rPr lang="cs-CZ" sz="3600" b="1" i="1" dirty="0" smtClean="0"/>
              <a:t>První </a:t>
            </a:r>
            <a:br>
              <a:rPr lang="cs-CZ" sz="3600" b="1" i="1" dirty="0" smtClean="0"/>
            </a:br>
            <a:r>
              <a:rPr lang="cs-CZ" sz="3600" b="1" i="1" dirty="0" smtClean="0"/>
              <a:t/>
            </a:r>
            <a:br>
              <a:rPr lang="cs-CZ" sz="3600" b="1" i="1" dirty="0" smtClean="0"/>
            </a:br>
            <a:r>
              <a:rPr lang="cs-CZ" sz="3600" b="1" i="1" dirty="0" smtClean="0"/>
              <a:t>lidé</a:t>
            </a:r>
            <a:br>
              <a:rPr lang="cs-CZ" sz="3600" b="1" i="1" dirty="0" smtClean="0"/>
            </a:br>
            <a:r>
              <a:rPr lang="cs-CZ" sz="3600" b="1" i="1" dirty="0" smtClean="0"/>
              <a:t/>
            </a:r>
            <a:br>
              <a:rPr lang="cs-CZ" sz="3600" b="1" i="1" dirty="0" smtClean="0"/>
            </a:br>
            <a:r>
              <a:rPr lang="cs-CZ" sz="3600" b="1" i="1" dirty="0" smtClean="0"/>
              <a:t>ve </a:t>
            </a:r>
            <a:br>
              <a:rPr lang="cs-CZ" sz="3600" b="1" i="1" dirty="0" smtClean="0"/>
            </a:br>
            <a:r>
              <a:rPr lang="cs-CZ" sz="3600" b="1" i="1" dirty="0"/>
              <a:t/>
            </a:r>
            <a:br>
              <a:rPr lang="cs-CZ" sz="3600" b="1" i="1" dirty="0"/>
            </a:br>
            <a:r>
              <a:rPr lang="cs-CZ" sz="3600" b="1" i="1" dirty="0" smtClean="0"/>
              <a:t>vesmíru:</a:t>
            </a:r>
            <a:endParaRPr lang="cs-CZ" sz="36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b="1" dirty="0" smtClean="0"/>
              <a:t>Jurij  Gagarin</a:t>
            </a:r>
            <a:endParaRPr lang="cs-CZ" sz="2800" b="1" dirty="0"/>
          </a:p>
        </p:txBody>
      </p:sp>
      <p:pic>
        <p:nvPicPr>
          <p:cNvPr id="4098" name="Picture 2" descr="C:\Users\08D7\AppData\Local\Microsoft\Windows\Temporary Internet Files\Content.IE5\WRVST68F\MC90043578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147456"/>
            <a:ext cx="4002807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1861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295940" y="423601"/>
            <a:ext cx="4224528" cy="388620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3200" b="1" dirty="0" smtClean="0"/>
              <a:t>Prvním českým kosmonautem byl VLADIMÍR   REMEK</a:t>
            </a:r>
            <a:endParaRPr lang="cs-CZ" sz="3200" b="1" dirty="0"/>
          </a:p>
        </p:txBody>
      </p:sp>
      <p:pic>
        <p:nvPicPr>
          <p:cNvPr id="5123" name="Picture 3" descr="C:\Users\08D7\AppData\Local\Microsoft\Windows\Temporary Internet Files\Content.IE5\5SFC2178\MP90018277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697034"/>
            <a:ext cx="3657600" cy="2804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08D7\AppData\Local\Microsoft\Windows\Temporary Internet Files\Content.IE5\KYYZU1Z4\MP90018276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708920"/>
            <a:ext cx="4392488" cy="3524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08D7\AppData\Local\Microsoft\Windows\Temporary Internet Files\Content.IE5\WRVST68F\MP900289227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04664"/>
            <a:ext cx="3657600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3852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851920" y="980728"/>
            <a:ext cx="4224528" cy="3886200"/>
          </a:xfrm>
        </p:spPr>
        <p:txBody>
          <a:bodyPr>
            <a:noAutofit/>
          </a:bodyPr>
          <a:lstStyle/>
          <a:p>
            <a:pPr marL="342900" indent="-342900">
              <a:buFont typeface="+mj-lt"/>
              <a:buAutoNum type="arabicParenR"/>
            </a:pPr>
            <a:r>
              <a:rPr lang="cs-CZ" sz="3200" b="1" dirty="0" smtClean="0"/>
              <a:t>Vysvětli princip raketového motoru</a:t>
            </a:r>
          </a:p>
          <a:p>
            <a:pPr marL="342900" indent="-342900">
              <a:buFont typeface="+mj-lt"/>
              <a:buAutoNum type="arabicParenR"/>
            </a:pPr>
            <a:r>
              <a:rPr lang="cs-CZ" sz="3200" b="1" dirty="0" smtClean="0"/>
              <a:t>Kdo byl prvním kosmonautem na světě</a:t>
            </a:r>
          </a:p>
          <a:p>
            <a:pPr marL="342900" indent="-342900">
              <a:buFont typeface="+mj-lt"/>
              <a:buAutoNum type="arabicParenR"/>
            </a:pPr>
            <a:r>
              <a:rPr lang="cs-CZ" sz="3200" b="1" dirty="0" smtClean="0"/>
              <a:t>Jaké jsou úkoly umělých družic</a:t>
            </a:r>
          </a:p>
          <a:p>
            <a:pPr marL="342900" indent="-342900">
              <a:buFont typeface="+mj-lt"/>
              <a:buAutoNum type="arabicParenR"/>
            </a:pPr>
            <a:r>
              <a:rPr lang="cs-CZ" sz="3200" b="1" dirty="0" smtClean="0"/>
              <a:t>Kdo byl prvním českým kosmonautem</a:t>
            </a:r>
            <a:endParaRPr lang="cs-CZ" sz="3200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1554480"/>
            <a:ext cx="2819668" cy="4322792"/>
          </a:xfrm>
        </p:spPr>
        <p:txBody>
          <a:bodyPr>
            <a:noAutofit/>
          </a:bodyPr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 smtClean="0"/>
              <a:t>Otázky a úkoly: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749608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b="1" dirty="0" smtClean="0"/>
              <a:t>Text je vytvořen autorem </a:t>
            </a:r>
            <a:r>
              <a:rPr lang="cs-CZ" b="1" dirty="0" smtClean="0"/>
              <a:t>materiálu dne 1.12.2011</a:t>
            </a:r>
            <a:endParaRPr lang="cs-CZ" b="1" dirty="0" smtClean="0"/>
          </a:p>
          <a:p>
            <a:r>
              <a:rPr lang="cs-CZ" b="1" dirty="0" smtClean="0"/>
              <a:t>Obrázky použity z kolekce klipartů </a:t>
            </a:r>
            <a:r>
              <a:rPr lang="cs-CZ" b="1" smtClean="0"/>
              <a:t>Microsoft </a:t>
            </a:r>
            <a:r>
              <a:rPr lang="cs-CZ" b="1" smtClean="0"/>
              <a:t>Office dne 1.12.2011</a:t>
            </a: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5579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Tradeshow">
      <a:dk1>
        <a:srgbClr val="3F3F3F"/>
      </a:dk1>
      <a:lt1>
        <a:srgbClr val="FFFFFF"/>
      </a:lt1>
      <a:dk2>
        <a:srgbClr val="7DAFC3"/>
      </a:dk2>
      <a:lt2>
        <a:srgbClr val="E5E4DF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595959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TC101859861[[fn=Veletrh]]</Template>
  <TotalTime>40</TotalTime>
  <Words>115</Words>
  <Application>Microsoft Office PowerPoint</Application>
  <PresentationFormat>Předvádění na obrazovce (4:3)</PresentationFormat>
  <Paragraphs>34</Paragraphs>
  <Slides>10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Tradeshow</vt:lpstr>
      <vt:lpstr>Prezentace aplikace PowerPoint</vt:lpstr>
      <vt:lpstr>Anotace:</vt:lpstr>
      <vt:lpstr> Výpravy  do   vesmíru</vt:lpstr>
      <vt:lpstr> První lety do vesmíru:</vt:lpstr>
      <vt:lpstr>Prezentace aplikace PowerPoint</vt:lpstr>
      <vt:lpstr>Prezentace aplikace PowerPoint</vt:lpstr>
      <vt:lpstr>První   lidé  ve   vesmíru:</vt:lpstr>
      <vt:lpstr>Prezentace aplikace PowerPoint</vt:lpstr>
      <vt:lpstr>    Otázky a úkoly: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08D7</dc:creator>
  <cp:lastModifiedBy>08D7</cp:lastModifiedBy>
  <cp:revision>6</cp:revision>
  <dcterms:created xsi:type="dcterms:W3CDTF">2011-12-09T04:13:58Z</dcterms:created>
  <dcterms:modified xsi:type="dcterms:W3CDTF">2013-01-04T09:08:49Z</dcterms:modified>
</cp:coreProperties>
</file>