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7" r:id="rId2"/>
    <p:sldId id="258" r:id="rId3"/>
    <p:sldId id="263" r:id="rId4"/>
    <p:sldId id="261" r:id="rId5"/>
    <p:sldId id="264" r:id="rId6"/>
    <p:sldId id="262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NÁZEV:VY_32_INOVACE_09:Přírodověda 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AUTOR:Hartošová</a:t>
          </a:r>
          <a:r>
            <a:rPr lang="cs-CZ" sz="2000" dirty="0" smtClean="0"/>
            <a:t> Krista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TEMA:Hvězdy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D1D2811-4DA2-4142-97E2-EBB7FC919D23}" type="presOf" srcId="{D8197B8C-B260-4A16-BDF4-0947B075E274}" destId="{25B08C86-7E15-44DC-BE7F-FFB55DD49D12}" srcOrd="0" destOrd="0" presId="urn:microsoft.com/office/officeart/2005/8/layout/target3"/>
    <dgm:cxn modelId="{9AB7DCD9-E49A-4E18-ADC8-91138C6139C5}" type="presOf" srcId="{757F3AB3-0718-4624-B441-E567A8F0AB56}" destId="{333A1088-737F-45CB-B68E-254E46348037}" srcOrd="0" destOrd="0" presId="urn:microsoft.com/office/officeart/2005/8/layout/target3"/>
    <dgm:cxn modelId="{232C5FDC-E9B7-4925-8A2A-5642805C94BE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9D37042-0D8B-44A5-A59F-DF872BA24395}" type="presOf" srcId="{D8197B8C-B260-4A16-BDF4-0947B075E274}" destId="{5A5FFA88-C948-4069-8E93-59FA12366E83}" srcOrd="1" destOrd="0" presId="urn:microsoft.com/office/officeart/2005/8/layout/target3"/>
    <dgm:cxn modelId="{9967B655-4D6F-47B1-AF11-733DD979EF89}" type="presOf" srcId="{4C35D32F-0EAB-4CD7-82EE-45574DC2A586}" destId="{8BEBB6EC-1DAA-4CAC-8A25-BC0FCBD5DBD5}" srcOrd="0" destOrd="0" presId="urn:microsoft.com/office/officeart/2005/8/layout/target3"/>
    <dgm:cxn modelId="{690C64F5-0213-4368-A720-CBBE456BB00C}" type="presOf" srcId="{B651F6E3-6281-48DB-9319-2AEAFDAE7572}" destId="{619D679B-A015-4ECF-8348-D1034C574F40}" srcOrd="0" destOrd="0" presId="urn:microsoft.com/office/officeart/2005/8/layout/target3"/>
    <dgm:cxn modelId="{61CAA470-891D-4D96-BF3A-A6A5EFC49535}" type="presOf" srcId="{D1B46980-6531-4606-95E6-44980827E919}" destId="{6140AFEC-043D-4C43-A2F9-D0F5331DF3A3}" srcOrd="0" destOrd="0" presId="urn:microsoft.com/office/officeart/2005/8/layout/target3"/>
    <dgm:cxn modelId="{7AA98E63-26D4-4577-B080-95A7BBC137D6}" type="presOf" srcId="{D1D4F407-5343-4D3F-B5B9-D407B03CAEB4}" destId="{D005CE8C-CC26-4C3E-AC11-E15060ECD759}" srcOrd="0" destOrd="0" presId="urn:microsoft.com/office/officeart/2005/8/layout/target3"/>
    <dgm:cxn modelId="{D6558629-5B57-4CE6-AC7A-0074CDEB1D80}" type="presOf" srcId="{B651F6E3-6281-48DB-9319-2AEAFDAE7572}" destId="{6BB5E863-4638-4E1D-BFDE-399D028AC4ED}" srcOrd="1" destOrd="0" presId="urn:microsoft.com/office/officeart/2005/8/layout/target3"/>
    <dgm:cxn modelId="{B1E1D19C-0BDD-4651-BB8F-7AE1C7853E31}" type="presOf" srcId="{4C35D32F-0EAB-4CD7-82EE-45574DC2A586}" destId="{890E4F0B-2866-4A3F-A3C7-2A14B1797930}" srcOrd="1" destOrd="0" presId="urn:microsoft.com/office/officeart/2005/8/layout/target3"/>
    <dgm:cxn modelId="{55EAA194-4A6D-4AFF-8426-59592CDFDA2D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8052823-2BD6-4B43-A832-C5D8D2B73328}" type="presParOf" srcId="{333A1088-737F-45CB-B68E-254E46348037}" destId="{F5ABB229-8D3B-4694-996A-96F23CF14429}" srcOrd="0" destOrd="0" presId="urn:microsoft.com/office/officeart/2005/8/layout/target3"/>
    <dgm:cxn modelId="{AE04A929-D9AB-47FF-9DF8-F165C29F7062}" type="presParOf" srcId="{333A1088-737F-45CB-B68E-254E46348037}" destId="{F41139FD-01EE-4571-8B17-4FB00FC51163}" srcOrd="1" destOrd="0" presId="urn:microsoft.com/office/officeart/2005/8/layout/target3"/>
    <dgm:cxn modelId="{25FF967E-68D2-46FC-B52F-DAB8DA345DEA}" type="presParOf" srcId="{333A1088-737F-45CB-B68E-254E46348037}" destId="{D005CE8C-CC26-4C3E-AC11-E15060ECD759}" srcOrd="2" destOrd="0" presId="urn:microsoft.com/office/officeart/2005/8/layout/target3"/>
    <dgm:cxn modelId="{C3097E34-B16E-4817-BB05-713FC34580A5}" type="presParOf" srcId="{333A1088-737F-45CB-B68E-254E46348037}" destId="{2C702D82-9B77-49B7-9568-BB8EB47C3372}" srcOrd="3" destOrd="0" presId="urn:microsoft.com/office/officeart/2005/8/layout/target3"/>
    <dgm:cxn modelId="{94608F57-D4EC-49CA-9293-28ADF3B9FE0C}" type="presParOf" srcId="{333A1088-737F-45CB-B68E-254E46348037}" destId="{A52A0455-90FF-4808-ABD0-F02540D31D5A}" srcOrd="4" destOrd="0" presId="urn:microsoft.com/office/officeart/2005/8/layout/target3"/>
    <dgm:cxn modelId="{BE193263-8F34-460F-AAC3-CA69F8B58549}" type="presParOf" srcId="{333A1088-737F-45CB-B68E-254E46348037}" destId="{6140AFEC-043D-4C43-A2F9-D0F5331DF3A3}" srcOrd="5" destOrd="0" presId="urn:microsoft.com/office/officeart/2005/8/layout/target3"/>
    <dgm:cxn modelId="{83D60422-3424-4BBC-97A2-8A45B42C76D5}" type="presParOf" srcId="{333A1088-737F-45CB-B68E-254E46348037}" destId="{9358AC05-5D7D-4327-9F80-1AD486AEA664}" srcOrd="6" destOrd="0" presId="urn:microsoft.com/office/officeart/2005/8/layout/target3"/>
    <dgm:cxn modelId="{2F0D46A1-3AA7-44F6-A37E-4C9D6A329B93}" type="presParOf" srcId="{333A1088-737F-45CB-B68E-254E46348037}" destId="{313FC574-E1CD-4FB4-B054-0B805CE0447D}" srcOrd="7" destOrd="0" presId="urn:microsoft.com/office/officeart/2005/8/layout/target3"/>
    <dgm:cxn modelId="{89DBF1D9-FBDC-4F50-8377-D0222F002BF5}" type="presParOf" srcId="{333A1088-737F-45CB-B68E-254E46348037}" destId="{619D679B-A015-4ECF-8348-D1034C574F40}" srcOrd="8" destOrd="0" presId="urn:microsoft.com/office/officeart/2005/8/layout/target3"/>
    <dgm:cxn modelId="{83CB967B-E77E-4136-87D3-D9E618725CA1}" type="presParOf" srcId="{333A1088-737F-45CB-B68E-254E46348037}" destId="{322283A8-4A27-4CDA-BAE3-F381106A9174}" srcOrd="9" destOrd="0" presId="urn:microsoft.com/office/officeart/2005/8/layout/target3"/>
    <dgm:cxn modelId="{81E96546-A0FB-4610-96D2-27AAEA036CBE}" type="presParOf" srcId="{333A1088-737F-45CB-B68E-254E46348037}" destId="{FFC9F71D-1B4F-4AD9-A4A6-86ADEFC8AF5C}" srcOrd="10" destOrd="0" presId="urn:microsoft.com/office/officeart/2005/8/layout/target3"/>
    <dgm:cxn modelId="{7F88FF2D-DE70-46A4-99A8-1B77EFFBB419}" type="presParOf" srcId="{333A1088-737F-45CB-B68E-254E46348037}" destId="{25B08C86-7E15-44DC-BE7F-FFB55DD49D12}" srcOrd="11" destOrd="0" presId="urn:microsoft.com/office/officeart/2005/8/layout/target3"/>
    <dgm:cxn modelId="{644E7DD1-A0E8-464D-B3E8-9F19325976A3}" type="presParOf" srcId="{333A1088-737F-45CB-B68E-254E46348037}" destId="{76644BE8-9D7C-4C09-B250-3D10AF48CBB7}" srcOrd="12" destOrd="0" presId="urn:microsoft.com/office/officeart/2005/8/layout/target3"/>
    <dgm:cxn modelId="{B5F5323E-B1E1-4D06-AF2F-50938B12E935}" type="presParOf" srcId="{333A1088-737F-45CB-B68E-254E46348037}" destId="{EE85B701-7295-41C0-BA7A-34D3756A2AE6}" srcOrd="13" destOrd="0" presId="urn:microsoft.com/office/officeart/2005/8/layout/target3"/>
    <dgm:cxn modelId="{B44A4827-913B-412F-988E-D660D9271231}" type="presParOf" srcId="{333A1088-737F-45CB-B68E-254E46348037}" destId="{8BEBB6EC-1DAA-4CAC-8A25-BC0FCBD5DBD5}" srcOrd="14" destOrd="0" presId="urn:microsoft.com/office/officeart/2005/8/layout/target3"/>
    <dgm:cxn modelId="{6C57E2C1-3087-4971-B6E0-C4A0B6D234C6}" type="presParOf" srcId="{333A1088-737F-45CB-B68E-254E46348037}" destId="{AED2198E-93D5-4001-81B4-73124B309672}" srcOrd="15" destOrd="0" presId="urn:microsoft.com/office/officeart/2005/8/layout/target3"/>
    <dgm:cxn modelId="{2286B81C-1269-4AB5-8870-F7229FCCF604}" type="presParOf" srcId="{333A1088-737F-45CB-B68E-254E46348037}" destId="{2BE915AB-18AA-4053-B92C-3BFC9ED204BB}" srcOrd="16" destOrd="0" presId="urn:microsoft.com/office/officeart/2005/8/layout/target3"/>
    <dgm:cxn modelId="{AA2A0005-287C-41E2-A1DF-9B8D2CB507FE}" type="presParOf" srcId="{333A1088-737F-45CB-B68E-254E46348037}" destId="{6BB5E863-4638-4E1D-BFDE-399D028AC4ED}" srcOrd="17" destOrd="0" presId="urn:microsoft.com/office/officeart/2005/8/layout/target3"/>
    <dgm:cxn modelId="{24D91A58-A4E1-46EC-909B-22A2BE9FDA43}" type="presParOf" srcId="{333A1088-737F-45CB-B68E-254E46348037}" destId="{5A5FFA88-C948-4069-8E93-59FA12366E83}" srcOrd="18" destOrd="0" presId="urn:microsoft.com/office/officeart/2005/8/layout/target3"/>
    <dgm:cxn modelId="{02275AA3-26E9-4B62-A6F5-93390C7EAB6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AUTOR:Hartošová</a:t>
          </a:r>
          <a:r>
            <a:rPr lang="cs-CZ" sz="2000" kern="1200" dirty="0" smtClean="0"/>
            <a:t> Krista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NÁZEV:VY_32_INOVACE_09:Přírodověda 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TEMA:Hvězdy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53EA76-4060-4839-9231-CC3EC7DB3E1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248430-CB8B-4556-ADFA-77C53C71E9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97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Kolekce klipartů Microsoft Office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248430-CB8B-4556-ADFA-77C53C71E92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8033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Kolekce klipartů Microsoft Office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248430-CB8B-4556-ADFA-77C53C71E92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05978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Klipart z kolekce Microsoft Office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248430-CB8B-4556-ADFA-77C53C71E92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39377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93764-F803-4350-935C-D7FA952DDE07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47526-7094-4211-9B51-396DA1D6201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93764-F803-4350-935C-D7FA952DDE07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47526-7094-4211-9B51-396DA1D6201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93764-F803-4350-935C-D7FA952DDE07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47526-7094-4211-9B51-396DA1D620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93764-F803-4350-935C-D7FA952DDE07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47526-7094-4211-9B51-396DA1D620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93764-F803-4350-935C-D7FA952DDE07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47526-7094-4211-9B51-396DA1D620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93764-F803-4350-935C-D7FA952DDE07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47526-7094-4211-9B51-396DA1D620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93764-F803-4350-935C-D7FA952DDE07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47526-7094-4211-9B51-396DA1D620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93764-F803-4350-935C-D7FA952DDE07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47526-7094-4211-9B51-396DA1D620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93764-F803-4350-935C-D7FA952DDE07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47526-7094-4211-9B51-396DA1D620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93764-F803-4350-935C-D7FA952DDE07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47526-7094-4211-9B51-396DA1D620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93764-F803-4350-935C-D7FA952DDE07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47526-7094-4211-9B51-396DA1D620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C8093764-F803-4350-935C-D7FA952DDE07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31247526-7094-4211-9B51-396DA1D6201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8345546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8420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1200" b="1" dirty="0" smtClean="0"/>
              <a:t>Opakování učiva </a:t>
            </a:r>
            <a:br>
              <a:rPr lang="cs-CZ" sz="1200" b="1" dirty="0" smtClean="0"/>
            </a:br>
            <a:r>
              <a:rPr lang="cs-CZ" sz="1200" b="1" dirty="0" smtClean="0"/>
              <a:t>kontrola znalostí</a:t>
            </a:r>
            <a:endParaRPr lang="cs-CZ" sz="12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/>
              <a:t>Citace: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61582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b="1" i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HVĚZDY :</a:t>
            </a:r>
            <a:endParaRPr lang="cs-CZ" sz="4000" b="1" i="1" u="sng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08D7\AppData\Local\Microsoft\Windows\Temporary Internet Files\Content.IE5\YQKRZQFT\MC900433135[1]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5482918" cy="4727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7\AppData\Local\Microsoft\Windows\Temporary Internet Files\Content.IE5\5SFC2178\MP90018248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708920"/>
            <a:ext cx="295232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9223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08D7\AppData\Local\Microsoft\Windows\Temporary Internet Files\Content.IE5\YQKRZQFT\MP90014901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672"/>
            <a:ext cx="3657600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69084" y="5694931"/>
            <a:ext cx="45719" cy="1143000"/>
          </a:xfrm>
        </p:spPr>
        <p:txBody>
          <a:bodyPr/>
          <a:lstStyle/>
          <a:p>
            <a:r>
              <a:rPr lang="cs-CZ" dirty="0" smtClean="0"/>
              <a:t> žhavých plynů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283968" y="404664"/>
            <a:ext cx="4608512" cy="531033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800" b="1" dirty="0" smtClean="0"/>
              <a:t>Hvězdy jsou koule žhavých plynů</a:t>
            </a:r>
          </a:p>
          <a:p>
            <a:pPr marL="0" indent="0">
              <a:buNone/>
            </a:pPr>
            <a:endParaRPr lang="cs-CZ" sz="2800" b="1" dirty="0" smtClean="0"/>
          </a:p>
          <a:p>
            <a:pPr>
              <a:buFont typeface="Wingdings" pitchFamily="2" charset="2"/>
              <a:buChar char="v"/>
            </a:pPr>
            <a:r>
              <a:rPr lang="cs-CZ" sz="2800" b="1" dirty="0" smtClean="0"/>
              <a:t>Rozdělujeme je podle:</a:t>
            </a:r>
          </a:p>
          <a:p>
            <a:pPr marL="0" indent="0">
              <a:buNone/>
            </a:pPr>
            <a:r>
              <a:rPr lang="cs-CZ" sz="2800" b="1" i="1" u="sng" dirty="0" smtClean="0"/>
              <a:t>Velikosti</a:t>
            </a:r>
            <a:r>
              <a:rPr lang="cs-CZ" sz="2800" b="1" dirty="0" smtClean="0"/>
              <a:t>: </a:t>
            </a:r>
            <a:r>
              <a:rPr lang="cs-CZ" sz="2800" b="1" dirty="0" smtClean="0">
                <a:solidFill>
                  <a:srgbClr val="FFC000"/>
                </a:solidFill>
              </a:rPr>
              <a:t>VELEOBŘÍ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         </a:t>
            </a:r>
            <a:r>
              <a:rPr lang="cs-CZ" sz="2800" b="1" dirty="0" smtClean="0">
                <a:solidFill>
                  <a:srgbClr val="FFC000"/>
                </a:solidFill>
              </a:rPr>
              <a:t>TRPASLIČÍ</a:t>
            </a:r>
          </a:p>
          <a:p>
            <a:pPr marL="0" indent="0">
              <a:buNone/>
            </a:pPr>
            <a:r>
              <a:rPr lang="cs-CZ" sz="2800" b="1" i="1" u="sng" dirty="0" smtClean="0"/>
              <a:t>Barvy: </a:t>
            </a:r>
            <a:r>
              <a:rPr lang="cs-CZ" sz="2800" b="1" dirty="0" smtClean="0">
                <a:solidFill>
                  <a:srgbClr val="FF0000"/>
                </a:solidFill>
              </a:rPr>
              <a:t>ČERVENÉ</a:t>
            </a:r>
            <a:r>
              <a:rPr lang="cs-CZ" sz="2800" b="1" dirty="0" smtClean="0"/>
              <a:t> (chladné)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    </a:t>
            </a:r>
            <a:r>
              <a:rPr lang="cs-CZ" sz="2800" b="1" dirty="0" smtClean="0">
                <a:solidFill>
                  <a:srgbClr val="0070C0"/>
                </a:solidFill>
              </a:rPr>
              <a:t>MODRÉ </a:t>
            </a:r>
            <a:r>
              <a:rPr lang="cs-CZ" sz="2800" b="1" dirty="0" smtClean="0"/>
              <a:t> (horké)</a:t>
            </a:r>
          </a:p>
          <a:p>
            <a:pPr marL="0" indent="0">
              <a:buNone/>
            </a:pP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336693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08D7\AppData\Local\Microsoft\Windows\Temporary Internet Files\Content.IE5\YQKRZQFT\MC9003010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429000"/>
            <a:ext cx="2376264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850106"/>
          </a:xfrm>
        </p:spPr>
        <p:txBody>
          <a:bodyPr/>
          <a:lstStyle/>
          <a:p>
            <a:pPr algn="ctr"/>
            <a:r>
              <a:rPr lang="cs-CZ" sz="4000" b="1" dirty="0" smtClean="0"/>
              <a:t>KVÍZ: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124744"/>
            <a:ext cx="7924800" cy="459025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i="1" dirty="0" smtClean="0">
                <a:solidFill>
                  <a:srgbClr val="FFFF00"/>
                </a:solidFill>
              </a:rPr>
              <a:t>Slunce je naše …………………………. Hvězda</a:t>
            </a:r>
          </a:p>
          <a:p>
            <a:pPr>
              <a:buFont typeface="Wingdings" pitchFamily="2" charset="2"/>
              <a:buChar char="q"/>
            </a:pPr>
            <a:r>
              <a:rPr lang="cs-CZ" sz="2800" b="1" i="1" dirty="0" smtClean="0">
                <a:solidFill>
                  <a:srgbClr val="FFFF00"/>
                </a:solidFill>
              </a:rPr>
              <a:t>Slunce je ………………hvězda ve sluneční soustavě</a:t>
            </a:r>
          </a:p>
          <a:p>
            <a:pPr>
              <a:buFont typeface="Wingdings" pitchFamily="2" charset="2"/>
              <a:buChar char="q"/>
            </a:pPr>
            <a:r>
              <a:rPr lang="cs-CZ" sz="2800" b="1" i="1" dirty="0" smtClean="0">
                <a:solidFill>
                  <a:srgbClr val="FFFF00"/>
                </a:solidFill>
              </a:rPr>
              <a:t>Hvězda  Polárka ……………..je součástí souhvězdí Malý vůz</a:t>
            </a:r>
          </a:p>
          <a:p>
            <a:pPr>
              <a:buFont typeface="Wingdings" pitchFamily="2" charset="2"/>
              <a:buChar char="q"/>
            </a:pPr>
            <a:r>
              <a:rPr lang="cs-CZ" sz="2800" b="1" i="1" dirty="0" smtClean="0">
                <a:solidFill>
                  <a:srgbClr val="FFFF00"/>
                </a:solidFill>
              </a:rPr>
              <a:t>Co je nejžhavější:  </a:t>
            </a:r>
          </a:p>
          <a:p>
            <a:pPr marL="0" indent="0">
              <a:buNone/>
            </a:pPr>
            <a:r>
              <a:rPr lang="cs-CZ" sz="2800" b="1" i="1" dirty="0" smtClean="0">
                <a:solidFill>
                  <a:srgbClr val="FFFF00"/>
                </a:solidFill>
              </a:rPr>
              <a:t>-Slunce </a:t>
            </a:r>
          </a:p>
          <a:p>
            <a:pPr marL="0" indent="0">
              <a:buNone/>
            </a:pPr>
            <a:r>
              <a:rPr lang="cs-CZ" sz="2800" b="1" i="1" dirty="0" smtClean="0">
                <a:solidFill>
                  <a:srgbClr val="FFFF00"/>
                </a:solidFill>
              </a:rPr>
              <a:t>– Červený obr </a:t>
            </a:r>
          </a:p>
          <a:p>
            <a:pPr marL="0" indent="0">
              <a:buNone/>
            </a:pPr>
            <a:r>
              <a:rPr lang="cs-CZ" sz="2800" b="1" i="1" dirty="0" smtClean="0">
                <a:solidFill>
                  <a:srgbClr val="FFFF00"/>
                </a:solidFill>
              </a:rPr>
              <a:t>– Modrobílá hvězda</a:t>
            </a:r>
          </a:p>
        </p:txBody>
      </p:sp>
    </p:spTree>
    <p:extLst>
      <p:ext uri="{BB962C8B-B14F-4D97-AF65-F5344CB8AC3E}">
        <p14:creationId xmlns:p14="http://schemas.microsoft.com/office/powerpoint/2010/main" val="3295387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6858000"/>
            <a:ext cx="7924800" cy="57150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609600" y="620688"/>
            <a:ext cx="7924800" cy="509431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FF00"/>
                </a:solidFill>
              </a:rPr>
              <a:t>Která věda se zabývá studiem hvězd: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FF00"/>
                </a:solidFill>
              </a:rPr>
              <a:t>-astronautika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FF00"/>
                </a:solidFill>
              </a:rPr>
              <a:t>-astronomie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FF00"/>
                </a:solidFill>
              </a:rPr>
              <a:t>-aerobik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FF00"/>
                </a:solidFill>
              </a:rPr>
              <a:t>Jak se jmenuje explodující hvězda: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FF00"/>
                </a:solidFill>
              </a:rPr>
              <a:t>-veleobr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FF00"/>
                </a:solidFill>
              </a:rPr>
              <a:t>-supernova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FF00"/>
                </a:solidFill>
              </a:rPr>
              <a:t>-superstar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7703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1400" dirty="0" smtClean="0"/>
              <a:t>-kliparty z kolekce Microsoft </a:t>
            </a:r>
            <a:r>
              <a:rPr lang="cs-CZ" sz="1400" dirty="0" smtClean="0"/>
              <a:t>Office vloženy dne 10.11.2011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-text je vytvořen autorem </a:t>
            </a:r>
            <a:r>
              <a:rPr lang="cs-CZ" sz="1400" dirty="0" smtClean="0"/>
              <a:t>materiálu dne 10.11.2011</a:t>
            </a:r>
            <a:endParaRPr lang="cs-CZ" sz="1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643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183</TotalTime>
  <Words>131</Words>
  <Application>Microsoft Office PowerPoint</Application>
  <PresentationFormat>Předvádění na obrazovce (4:3)</PresentationFormat>
  <Paragraphs>40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Horizont</vt:lpstr>
      <vt:lpstr>Prezentace aplikace PowerPoint</vt:lpstr>
      <vt:lpstr>Opakování učiva  kontrola znalostí</vt:lpstr>
      <vt:lpstr>HVĚZDY :</vt:lpstr>
      <vt:lpstr> žhavých plynů</vt:lpstr>
      <vt:lpstr>KVÍZ:</vt:lpstr>
      <vt:lpstr>Prezentace aplikace PowerPoint</vt:lpstr>
      <vt:lpstr>-kliparty z kolekce Microsoft Office vloženy dne 10.11.2011 -text je vytvořen autorem materiálu dne 10.11.2011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08D7</dc:creator>
  <cp:lastModifiedBy>08D7</cp:lastModifiedBy>
  <cp:revision>7</cp:revision>
  <dcterms:created xsi:type="dcterms:W3CDTF">2011-12-09T04:56:28Z</dcterms:created>
  <dcterms:modified xsi:type="dcterms:W3CDTF">2013-01-04T09:09:56Z</dcterms:modified>
</cp:coreProperties>
</file>