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20" r:id="rId2"/>
  </p:sldMasterIdLst>
  <p:sldIdLst>
    <p:sldId id="274" r:id="rId3"/>
    <p:sldId id="257" r:id="rId4"/>
    <p:sldId id="275" r:id="rId5"/>
    <p:sldId id="258" r:id="rId6"/>
    <p:sldId id="259" r:id="rId7"/>
    <p:sldId id="264" r:id="rId8"/>
    <p:sldId id="263" r:id="rId9"/>
    <p:sldId id="265" r:id="rId10"/>
    <p:sldId id="260" r:id="rId11"/>
    <p:sldId id="261" r:id="rId12"/>
    <p:sldId id="262" r:id="rId13"/>
    <p:sldId id="276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NÁZEV:VY_32_INOVACE_011:Přírodověda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TEMA:Energie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FA07D6-2D77-426F-B613-3C49BBCF1E0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23E49D2-8902-4E10-BD36-AC42B26D61C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C33FE51-1F18-420D-9469-818F678C7D7B}" type="presOf" srcId="{D1B46980-6531-4606-95E6-44980827E919}" destId="{2BE915AB-18AA-4053-B92C-3BFC9ED204BB}" srcOrd="1" destOrd="0" presId="urn:microsoft.com/office/officeart/2005/8/layout/target3"/>
    <dgm:cxn modelId="{9B59F993-27F2-469C-87AA-049FEF182344}" type="presOf" srcId="{D8197B8C-B260-4A16-BDF4-0947B075E274}" destId="{5A5FFA88-C948-4069-8E93-59FA12366E83}" srcOrd="1" destOrd="0" presId="urn:microsoft.com/office/officeart/2005/8/layout/target3"/>
    <dgm:cxn modelId="{3955CF2B-934E-4158-9863-6DF27DCE893F}" type="presOf" srcId="{D1B46980-6531-4606-95E6-44980827E919}" destId="{6140AFEC-043D-4C43-A2F9-D0F5331DF3A3}" srcOrd="0" destOrd="0" presId="urn:microsoft.com/office/officeart/2005/8/layout/target3"/>
    <dgm:cxn modelId="{0022EC8D-D292-4EAF-9159-74179911F924}" type="presOf" srcId="{D1D4F407-5343-4D3F-B5B9-D407B03CAEB4}" destId="{D005CE8C-CC26-4C3E-AC11-E15060ECD759}" srcOrd="0" destOrd="0" presId="urn:microsoft.com/office/officeart/2005/8/layout/target3"/>
    <dgm:cxn modelId="{10FA6DE0-032C-45E0-BE8E-1A95B8B486BD}" type="presOf" srcId="{D1D4F407-5343-4D3F-B5B9-D407B03CAEB4}" destId="{AED2198E-93D5-4001-81B4-73124B309672}" srcOrd="1" destOrd="0" presId="urn:microsoft.com/office/officeart/2005/8/layout/target3"/>
    <dgm:cxn modelId="{C73A711A-2BAA-46D7-8D57-5E72371BF2EB}" type="presOf" srcId="{4C35D32F-0EAB-4CD7-82EE-45574DC2A586}" destId="{890E4F0B-2866-4A3F-A3C7-2A14B1797930}" srcOrd="1" destOrd="0" presId="urn:microsoft.com/office/officeart/2005/8/layout/target3"/>
    <dgm:cxn modelId="{12C51DDE-0731-454A-8646-178501EAEEAF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5A91E02-469A-4CD3-8FD4-C396B5607136}" type="presOf" srcId="{D8197B8C-B260-4A16-BDF4-0947B075E274}" destId="{25B08C86-7E15-44DC-BE7F-FFB55DD49D12}" srcOrd="0" destOrd="0" presId="urn:microsoft.com/office/officeart/2005/8/layout/target3"/>
    <dgm:cxn modelId="{CF8999FB-2E42-4A29-B92A-74AF3A5BD52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B5E912A-5CB1-467A-BD14-24F93333DC70}" type="presParOf" srcId="{333A1088-737F-45CB-B68E-254E46348037}" destId="{F5ABB229-8D3B-4694-996A-96F23CF14429}" srcOrd="0" destOrd="0" presId="urn:microsoft.com/office/officeart/2005/8/layout/target3"/>
    <dgm:cxn modelId="{431B8BB9-BFE5-4F8D-8EF2-146F2B02DDE4}" type="presParOf" srcId="{333A1088-737F-45CB-B68E-254E46348037}" destId="{F41139FD-01EE-4571-8B17-4FB00FC51163}" srcOrd="1" destOrd="0" presId="urn:microsoft.com/office/officeart/2005/8/layout/target3"/>
    <dgm:cxn modelId="{80558D27-620A-4E1C-BF1E-C409F03E6646}" type="presParOf" srcId="{333A1088-737F-45CB-B68E-254E46348037}" destId="{D005CE8C-CC26-4C3E-AC11-E15060ECD759}" srcOrd="2" destOrd="0" presId="urn:microsoft.com/office/officeart/2005/8/layout/target3"/>
    <dgm:cxn modelId="{C54EFBB1-D758-4F87-83EB-D3083EBF090C}" type="presParOf" srcId="{333A1088-737F-45CB-B68E-254E46348037}" destId="{2C702D82-9B77-49B7-9568-BB8EB47C3372}" srcOrd="3" destOrd="0" presId="urn:microsoft.com/office/officeart/2005/8/layout/target3"/>
    <dgm:cxn modelId="{8E8D2582-F74C-4017-9480-F746DF022D78}" type="presParOf" srcId="{333A1088-737F-45CB-B68E-254E46348037}" destId="{A52A0455-90FF-4808-ABD0-F02540D31D5A}" srcOrd="4" destOrd="0" presId="urn:microsoft.com/office/officeart/2005/8/layout/target3"/>
    <dgm:cxn modelId="{F9B90D2B-EEC2-491B-BE91-4D2AC9362C5F}" type="presParOf" srcId="{333A1088-737F-45CB-B68E-254E46348037}" destId="{6140AFEC-043D-4C43-A2F9-D0F5331DF3A3}" srcOrd="5" destOrd="0" presId="urn:microsoft.com/office/officeart/2005/8/layout/target3"/>
    <dgm:cxn modelId="{2258793E-697D-46D0-93C5-DC8ADAC5A35C}" type="presParOf" srcId="{333A1088-737F-45CB-B68E-254E46348037}" destId="{9358AC05-5D7D-4327-9F80-1AD486AEA664}" srcOrd="6" destOrd="0" presId="urn:microsoft.com/office/officeart/2005/8/layout/target3"/>
    <dgm:cxn modelId="{154563DA-299C-401A-BAD6-68F3D09093E4}" type="presParOf" srcId="{333A1088-737F-45CB-B68E-254E46348037}" destId="{313FC574-E1CD-4FB4-B054-0B805CE0447D}" srcOrd="7" destOrd="0" presId="urn:microsoft.com/office/officeart/2005/8/layout/target3"/>
    <dgm:cxn modelId="{2B13EC03-24AF-43DC-87F9-E856ABC0223B}" type="presParOf" srcId="{333A1088-737F-45CB-B68E-254E46348037}" destId="{619D679B-A015-4ECF-8348-D1034C574F40}" srcOrd="8" destOrd="0" presId="urn:microsoft.com/office/officeart/2005/8/layout/target3"/>
    <dgm:cxn modelId="{95854C81-719E-4A68-894B-288F58127F17}" type="presParOf" srcId="{333A1088-737F-45CB-B68E-254E46348037}" destId="{322283A8-4A27-4CDA-BAE3-F381106A9174}" srcOrd="9" destOrd="0" presId="urn:microsoft.com/office/officeart/2005/8/layout/target3"/>
    <dgm:cxn modelId="{6D68E042-8180-43C0-9493-4E7688ADD118}" type="presParOf" srcId="{333A1088-737F-45CB-B68E-254E46348037}" destId="{FFC9F71D-1B4F-4AD9-A4A6-86ADEFC8AF5C}" srcOrd="10" destOrd="0" presId="urn:microsoft.com/office/officeart/2005/8/layout/target3"/>
    <dgm:cxn modelId="{F9BD0C21-3134-4C28-863E-DD78A1BDFE57}" type="presParOf" srcId="{333A1088-737F-45CB-B68E-254E46348037}" destId="{25B08C86-7E15-44DC-BE7F-FFB55DD49D12}" srcOrd="11" destOrd="0" presId="urn:microsoft.com/office/officeart/2005/8/layout/target3"/>
    <dgm:cxn modelId="{85FADBC4-F8DC-46C7-8DCA-1396C0D12B13}" type="presParOf" srcId="{333A1088-737F-45CB-B68E-254E46348037}" destId="{76644BE8-9D7C-4C09-B250-3D10AF48CBB7}" srcOrd="12" destOrd="0" presId="urn:microsoft.com/office/officeart/2005/8/layout/target3"/>
    <dgm:cxn modelId="{61C741F5-20FC-4268-894A-6E452E541988}" type="presParOf" srcId="{333A1088-737F-45CB-B68E-254E46348037}" destId="{EE85B701-7295-41C0-BA7A-34D3756A2AE6}" srcOrd="13" destOrd="0" presId="urn:microsoft.com/office/officeart/2005/8/layout/target3"/>
    <dgm:cxn modelId="{1244349D-FEE5-4D9B-9869-9AB0212E9910}" type="presParOf" srcId="{333A1088-737F-45CB-B68E-254E46348037}" destId="{8BEBB6EC-1DAA-4CAC-8A25-BC0FCBD5DBD5}" srcOrd="14" destOrd="0" presId="urn:microsoft.com/office/officeart/2005/8/layout/target3"/>
    <dgm:cxn modelId="{A8F99D05-C488-4618-8C59-08EE44807544}" type="presParOf" srcId="{333A1088-737F-45CB-B68E-254E46348037}" destId="{AED2198E-93D5-4001-81B4-73124B309672}" srcOrd="15" destOrd="0" presId="urn:microsoft.com/office/officeart/2005/8/layout/target3"/>
    <dgm:cxn modelId="{905B8F54-9118-4188-A08A-A4C9E6A212B2}" type="presParOf" srcId="{333A1088-737F-45CB-B68E-254E46348037}" destId="{2BE915AB-18AA-4053-B92C-3BFC9ED204BB}" srcOrd="16" destOrd="0" presId="urn:microsoft.com/office/officeart/2005/8/layout/target3"/>
    <dgm:cxn modelId="{62327CDF-8EDD-4701-A48A-1316C781344B}" type="presParOf" srcId="{333A1088-737F-45CB-B68E-254E46348037}" destId="{6BB5E863-4638-4E1D-BFDE-399D028AC4ED}" srcOrd="17" destOrd="0" presId="urn:microsoft.com/office/officeart/2005/8/layout/target3"/>
    <dgm:cxn modelId="{E39EB2B2-058D-4259-B58D-CF0FF8ED50EE}" type="presParOf" srcId="{333A1088-737F-45CB-B68E-254E46348037}" destId="{5A5FFA88-C948-4069-8E93-59FA12366E83}" srcOrd="18" destOrd="0" presId="urn:microsoft.com/office/officeart/2005/8/layout/target3"/>
    <dgm:cxn modelId="{EB78D269-4DC0-4EA4-BB4F-7CCEF36557C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NÁZEV:VY_32_INOVACE_011:Přírodověda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TEMA:Energie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24C9040-A727-45B5-82A6-D87F7992DE0C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CBD79D7-CAF7-4F08-9037-9A24EBCDB3E9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24C9040-A727-45B5-82A6-D87F7992DE0C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857256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85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01008"/>
            <a:ext cx="7239000" cy="2954728"/>
          </a:xfrm>
        </p:spPr>
        <p:txBody>
          <a:bodyPr/>
          <a:lstStyle/>
          <a:p>
            <a:r>
              <a:rPr lang="cs-CZ" dirty="0" smtClean="0"/>
              <a:t>Doplňování chybějícího textu</a:t>
            </a:r>
          </a:p>
          <a:p>
            <a:r>
              <a:rPr lang="cs-CZ" dirty="0" smtClean="0"/>
              <a:t>Přiřazování vhodných pojmů</a:t>
            </a:r>
          </a:p>
          <a:p>
            <a:r>
              <a:rPr lang="cs-CZ" dirty="0" smtClean="0"/>
              <a:t>Zápis do sešitu</a:t>
            </a:r>
          </a:p>
          <a:p>
            <a:r>
              <a:rPr lang="cs-CZ" dirty="0" smtClean="0"/>
              <a:t>Materiál slouží k procvičení a upevňování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70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1815480"/>
          </a:xfrm>
        </p:spPr>
        <p:txBody>
          <a:bodyPr/>
          <a:lstStyle/>
          <a:p>
            <a:pPr algn="ctr"/>
            <a:r>
              <a:rPr lang="cs-CZ" sz="6000" dirty="0" smtClean="0"/>
              <a:t>ENERGIE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Zdroje energie</a:t>
            </a:r>
          </a:p>
        </p:txBody>
      </p:sp>
    </p:spTree>
    <p:extLst>
      <p:ext uri="{BB962C8B-B14F-4D97-AF65-F5344CB8AC3E}">
        <p14:creationId xmlns:p14="http://schemas.microsoft.com/office/powerpoint/2010/main" val="28414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energie: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7571184" cy="4538904"/>
          </a:xfrm>
        </p:spPr>
        <p:txBody>
          <a:bodyPr/>
          <a:lstStyle/>
          <a:p>
            <a:r>
              <a:rPr lang="cs-CZ" sz="3200" dirty="0" smtClean="0">
                <a:solidFill>
                  <a:srgbClr val="FFC000"/>
                </a:solidFill>
              </a:rPr>
              <a:t>Energii nemůžeme …………....... ani…………………..!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sz="3200" dirty="0" smtClean="0">
                <a:solidFill>
                  <a:srgbClr val="FFC000"/>
                </a:solidFill>
              </a:rPr>
              <a:t>Energie …………………pouze………………….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FFC000"/>
                </a:solidFill>
              </a:rPr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 na jiné druhy energií !</a:t>
            </a:r>
          </a:p>
        </p:txBody>
      </p:sp>
    </p:spTree>
    <p:extLst>
      <p:ext uri="{BB962C8B-B14F-4D97-AF65-F5344CB8AC3E}">
        <p14:creationId xmlns:p14="http://schemas.microsoft.com/office/powerpoint/2010/main" val="3523403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Zdroje  -  </a:t>
            </a:r>
            <a:r>
              <a:rPr lang="cs-CZ" sz="2800" dirty="0" smtClean="0">
                <a:solidFill>
                  <a:srgbClr val="FFC000"/>
                </a:solidFill>
              </a:rPr>
              <a:t>nevyčerpatelné:</a:t>
            </a: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08D7\AppData\Local\Microsoft\Windows\Temporary Internet Files\Content.IE5\YQKRZQFT\MC900440405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7\AppData\Local\Microsoft\Windows\Temporary Internet Files\Content.IE5\YQKRZQFT\MP9004389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288032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7\AppData\Local\Microsoft\Windows\Temporary Internet Files\Content.IE5\WRVST68F\MP9004385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42000"/>
            <a:ext cx="3600401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5191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Nevyčerpatelné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7239000" cy="352839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Slunce</a:t>
            </a:r>
          </a:p>
          <a:p>
            <a:r>
              <a:rPr lang="cs-CZ" sz="4000" dirty="0" smtClean="0"/>
              <a:t>Voda</a:t>
            </a:r>
          </a:p>
          <a:p>
            <a:r>
              <a:rPr lang="cs-CZ" sz="4000" dirty="0" smtClean="0"/>
              <a:t>Vítr (vzduch)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4147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</a:t>
            </a:r>
            <a:r>
              <a:rPr lang="cs-CZ" sz="2800" dirty="0" smtClean="0"/>
              <a:t>vyčerpatelné: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08D7\AppData\Local\Microsoft\Windows\Temporary Internet Files\Content.IE5\5SFC2178\MP9004484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230425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7\AppData\Local\Microsoft\Windows\Temporary Internet Files\Content.IE5\5SFC2178\MP9001851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436" y="1600200"/>
            <a:ext cx="2418636" cy="29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7\AppData\Local\Microsoft\Windows\Temporary Internet Files\Content.IE5\WRVST68F\MP90028976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28800"/>
            <a:ext cx="252081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7\AppData\Local\Microsoft\Windows\Temporary Internet Files\Content.IE5\YQKRZQFT\MP9004371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06" y="4509120"/>
            <a:ext cx="3550748" cy="196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7\AppData\Local\Microsoft\Windows\Temporary Internet Files\Content.IE5\5SFC2178\MP9004337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754" y="4509120"/>
            <a:ext cx="3730136" cy="196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339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Vyčerpatelné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Potraviny</a:t>
            </a:r>
          </a:p>
          <a:p>
            <a:r>
              <a:rPr lang="cs-CZ" sz="4000" dirty="0" smtClean="0"/>
              <a:t>Dřevo</a:t>
            </a:r>
          </a:p>
          <a:p>
            <a:r>
              <a:rPr lang="cs-CZ" sz="4000" dirty="0" smtClean="0"/>
              <a:t>Uhlí</a:t>
            </a:r>
          </a:p>
          <a:p>
            <a:r>
              <a:rPr lang="cs-CZ" sz="4000" dirty="0" smtClean="0"/>
              <a:t>Zemní plyn</a:t>
            </a:r>
          </a:p>
          <a:p>
            <a:r>
              <a:rPr lang="cs-CZ" sz="4000" dirty="0" smtClean="0"/>
              <a:t>ropa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7584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Člověk získává energii z ……………..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44824"/>
            <a:ext cx="8640960" cy="4896544"/>
          </a:xfrm>
        </p:spPr>
      </p:pic>
      <p:pic>
        <p:nvPicPr>
          <p:cNvPr id="2050" name="Picture 2" descr="C:\Users\08D7\AppData\Local\Microsoft\Windows\Temporary Internet Files\Content.IE5\WRVST68F\MP900438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49080"/>
            <a:ext cx="2088232" cy="250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7\AppData\Local\Microsoft\Windows\Temporary Internet Files\Content.IE5\WRVST68F\MC9002394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293096"/>
            <a:ext cx="1944216" cy="235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7\AppData\Local\Microsoft\Windows\Temporary Internet Files\Content.IE5\5SFC2178\MP90043860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132856"/>
            <a:ext cx="3056384" cy="414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569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310896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Energie nám umožňuje ……………  sílu   a ………..určitou</a:t>
            </a:r>
            <a:br>
              <a:rPr lang="cs-CZ" sz="4000" dirty="0" smtClean="0"/>
            </a:br>
            <a:r>
              <a:rPr lang="cs-CZ" sz="4000" dirty="0" smtClean="0"/>
              <a:t>……………!   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4"/>
            <a:ext cx="7239000" cy="209063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08D7\AppData\Local\Microsoft\Windows\Temporary Internet Files\Content.IE5\5SFC2178\MP9004304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024"/>
            <a:ext cx="342900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7\AppData\Local\Microsoft\Windows\Temporary Internet Files\Content.IE5\YQKRZQFT\MP9004318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544" y="2924944"/>
            <a:ext cx="3915816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06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452776"/>
          </a:xfrm>
        </p:spPr>
        <p:txBody>
          <a:bodyPr>
            <a:normAutofit/>
          </a:bodyPr>
          <a:lstStyle/>
          <a:p>
            <a:r>
              <a:rPr lang="cs-CZ" dirty="0" smtClean="0"/>
              <a:t>Energii můžeme ……………… na</a:t>
            </a:r>
            <a:br>
              <a:rPr lang="cs-CZ" dirty="0" smtClean="0"/>
            </a:br>
            <a:r>
              <a:rPr lang="cs-CZ" dirty="0" smtClean="0"/>
              <a:t>………….  Druhy energie !</a:t>
            </a:r>
            <a:endParaRPr lang="cs-CZ" dirty="0"/>
          </a:p>
        </p:txBody>
      </p:sp>
      <p:pic>
        <p:nvPicPr>
          <p:cNvPr id="5122" name="Picture 2" descr="C:\Users\08D7\AppData\Local\Microsoft\Windows\Temporary Internet Files\Content.IE5\5SFC2178\MP90040108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60848"/>
            <a:ext cx="288032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7\AppData\Local\Microsoft\Windows\Temporary Internet Files\Content.IE5\VYMRPUCS\MP9004140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21088"/>
            <a:ext cx="388843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7\AppData\Local\Microsoft\Windows\Temporary Internet Files\Content.IE5\DN23MXL6\MC9004126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3146079" cy="3449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81801" y="6157433"/>
            <a:ext cx="3480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…………………………………………….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1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č.4: </a:t>
            </a:r>
            <a:r>
              <a:rPr lang="cs-CZ" dirty="0" smtClean="0">
                <a:solidFill>
                  <a:srgbClr val="C00000"/>
                </a:solidFill>
              </a:rPr>
              <a:t>vyrobit , zničit / můžeme, přeměňovat</a:t>
            </a:r>
          </a:p>
          <a:p>
            <a:r>
              <a:rPr lang="cs-CZ" dirty="0" smtClean="0"/>
              <a:t>Snímek č.10: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vyvinout,konat,práci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Snímek č.11: </a:t>
            </a:r>
            <a:r>
              <a:rPr lang="cs-CZ" dirty="0" err="1" smtClean="0">
                <a:solidFill>
                  <a:srgbClr val="C00000"/>
                </a:solidFill>
              </a:rPr>
              <a:t>přeměňovat,jiné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55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je vytvořen autorem </a:t>
            </a:r>
            <a:r>
              <a:rPr lang="cs-CZ" dirty="0" smtClean="0"/>
              <a:t>materiálu dne 2.1.2012</a:t>
            </a:r>
            <a:endParaRPr lang="cs-CZ" dirty="0" smtClean="0"/>
          </a:p>
          <a:p>
            <a:r>
              <a:rPr lang="cs-CZ" dirty="0" smtClean="0"/>
              <a:t>Obrázky použité v tomto materiálu jsou z kolekce Microsoft </a:t>
            </a:r>
            <a:r>
              <a:rPr lang="cs-CZ" dirty="0" smtClean="0"/>
              <a:t>Office </a:t>
            </a:r>
            <a:r>
              <a:rPr lang="cs-CZ" smtClean="0"/>
              <a:t>vloženy dne 2.1.2012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722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217</TotalTime>
  <Words>137</Words>
  <Application>Microsoft Office PowerPoint</Application>
  <PresentationFormat>Předvádění na obrazovce (4:3)</PresentationFormat>
  <Paragraphs>44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Bohatý</vt:lpstr>
      <vt:lpstr>1_Bohatý</vt:lpstr>
      <vt:lpstr>Prezentace aplikace PowerPoint</vt:lpstr>
      <vt:lpstr>Anotace:</vt:lpstr>
      <vt:lpstr>ENERGIE</vt:lpstr>
      <vt:lpstr>Zdroje energie:</vt:lpstr>
      <vt:lpstr>Zdroje  -  nevyčerpatelné:</vt:lpstr>
      <vt:lpstr>Nevyčerpatelné zdroje:</vt:lpstr>
      <vt:lpstr>Zdroje – vyčerpatelné:</vt:lpstr>
      <vt:lpstr>Vyčerpatelné zdroje:</vt:lpstr>
      <vt:lpstr>Člověk získává energii z ……………..</vt:lpstr>
      <vt:lpstr>Energie nám umožňuje ……………  sílu   a ………..určitou ……………!    </vt:lpstr>
      <vt:lpstr>Energii můžeme ……………… na ………….  Druhy energie !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ENERGIE</dc:title>
  <dc:creator>08D7</dc:creator>
  <cp:lastModifiedBy>08D7</cp:lastModifiedBy>
  <cp:revision>18</cp:revision>
  <dcterms:created xsi:type="dcterms:W3CDTF">2012-12-28T13:49:33Z</dcterms:created>
  <dcterms:modified xsi:type="dcterms:W3CDTF">2013-01-04T09:11:50Z</dcterms:modified>
</cp:coreProperties>
</file>