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20" r:id="rId2"/>
  </p:sldMasterIdLst>
  <p:sldIdLst>
    <p:sldId id="274" r:id="rId3"/>
    <p:sldId id="257" r:id="rId4"/>
    <p:sldId id="275" r:id="rId5"/>
    <p:sldId id="266" r:id="rId6"/>
    <p:sldId id="267" r:id="rId7"/>
    <p:sldId id="268" r:id="rId8"/>
    <p:sldId id="269" r:id="rId9"/>
    <p:sldId id="270" r:id="rId10"/>
    <p:sldId id="271" r:id="rId11"/>
    <p:sldId id="277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NÁZEV:VY_32_INOVACE_012:Přírodověda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druhy energie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FA07D6-2D77-426F-B613-3C49BBCF1E0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23E49D2-8902-4E10-BD36-AC42B26D61C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33FE51-1F18-420D-9469-818F678C7D7B}" type="presOf" srcId="{D1B46980-6531-4606-95E6-44980827E919}" destId="{2BE915AB-18AA-4053-B92C-3BFC9ED204BB}" srcOrd="1" destOrd="0" presId="urn:microsoft.com/office/officeart/2005/8/layout/target3"/>
    <dgm:cxn modelId="{9B59F993-27F2-469C-87AA-049FEF182344}" type="presOf" srcId="{D8197B8C-B260-4A16-BDF4-0947B075E274}" destId="{5A5FFA88-C948-4069-8E93-59FA12366E83}" srcOrd="1" destOrd="0" presId="urn:microsoft.com/office/officeart/2005/8/layout/target3"/>
    <dgm:cxn modelId="{3955CF2B-934E-4158-9863-6DF27DCE893F}" type="presOf" srcId="{D1B46980-6531-4606-95E6-44980827E919}" destId="{6140AFEC-043D-4C43-A2F9-D0F5331DF3A3}" srcOrd="0" destOrd="0" presId="urn:microsoft.com/office/officeart/2005/8/layout/target3"/>
    <dgm:cxn modelId="{0022EC8D-D292-4EAF-9159-74179911F924}" type="presOf" srcId="{D1D4F407-5343-4D3F-B5B9-D407B03CAEB4}" destId="{D005CE8C-CC26-4C3E-AC11-E15060ECD759}" srcOrd="0" destOrd="0" presId="urn:microsoft.com/office/officeart/2005/8/layout/target3"/>
    <dgm:cxn modelId="{10FA6DE0-032C-45E0-BE8E-1A95B8B486BD}" type="presOf" srcId="{D1D4F407-5343-4D3F-B5B9-D407B03CAEB4}" destId="{AED2198E-93D5-4001-81B4-73124B309672}" srcOrd="1" destOrd="0" presId="urn:microsoft.com/office/officeart/2005/8/layout/target3"/>
    <dgm:cxn modelId="{C73A711A-2BAA-46D7-8D57-5E72371BF2EB}" type="presOf" srcId="{4C35D32F-0EAB-4CD7-82EE-45574DC2A586}" destId="{890E4F0B-2866-4A3F-A3C7-2A14B1797930}" srcOrd="1" destOrd="0" presId="urn:microsoft.com/office/officeart/2005/8/layout/target3"/>
    <dgm:cxn modelId="{12C51DDE-0731-454A-8646-178501EAEEA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5A91E02-469A-4CD3-8FD4-C396B5607136}" type="presOf" srcId="{D8197B8C-B260-4A16-BDF4-0947B075E274}" destId="{25B08C86-7E15-44DC-BE7F-FFB55DD49D12}" srcOrd="0" destOrd="0" presId="urn:microsoft.com/office/officeart/2005/8/layout/target3"/>
    <dgm:cxn modelId="{CF8999FB-2E42-4A29-B92A-74AF3A5BD52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5E912A-5CB1-467A-BD14-24F93333DC70}" type="presParOf" srcId="{333A1088-737F-45CB-B68E-254E46348037}" destId="{F5ABB229-8D3B-4694-996A-96F23CF14429}" srcOrd="0" destOrd="0" presId="urn:microsoft.com/office/officeart/2005/8/layout/target3"/>
    <dgm:cxn modelId="{431B8BB9-BFE5-4F8D-8EF2-146F2B02DDE4}" type="presParOf" srcId="{333A1088-737F-45CB-B68E-254E46348037}" destId="{F41139FD-01EE-4571-8B17-4FB00FC51163}" srcOrd="1" destOrd="0" presId="urn:microsoft.com/office/officeart/2005/8/layout/target3"/>
    <dgm:cxn modelId="{80558D27-620A-4E1C-BF1E-C409F03E6646}" type="presParOf" srcId="{333A1088-737F-45CB-B68E-254E46348037}" destId="{D005CE8C-CC26-4C3E-AC11-E15060ECD759}" srcOrd="2" destOrd="0" presId="urn:microsoft.com/office/officeart/2005/8/layout/target3"/>
    <dgm:cxn modelId="{C54EFBB1-D758-4F87-83EB-D3083EBF090C}" type="presParOf" srcId="{333A1088-737F-45CB-B68E-254E46348037}" destId="{2C702D82-9B77-49B7-9568-BB8EB47C3372}" srcOrd="3" destOrd="0" presId="urn:microsoft.com/office/officeart/2005/8/layout/target3"/>
    <dgm:cxn modelId="{8E8D2582-F74C-4017-9480-F746DF022D78}" type="presParOf" srcId="{333A1088-737F-45CB-B68E-254E46348037}" destId="{A52A0455-90FF-4808-ABD0-F02540D31D5A}" srcOrd="4" destOrd="0" presId="urn:microsoft.com/office/officeart/2005/8/layout/target3"/>
    <dgm:cxn modelId="{F9B90D2B-EEC2-491B-BE91-4D2AC9362C5F}" type="presParOf" srcId="{333A1088-737F-45CB-B68E-254E46348037}" destId="{6140AFEC-043D-4C43-A2F9-D0F5331DF3A3}" srcOrd="5" destOrd="0" presId="urn:microsoft.com/office/officeart/2005/8/layout/target3"/>
    <dgm:cxn modelId="{2258793E-697D-46D0-93C5-DC8ADAC5A35C}" type="presParOf" srcId="{333A1088-737F-45CB-B68E-254E46348037}" destId="{9358AC05-5D7D-4327-9F80-1AD486AEA664}" srcOrd="6" destOrd="0" presId="urn:microsoft.com/office/officeart/2005/8/layout/target3"/>
    <dgm:cxn modelId="{154563DA-299C-401A-BAD6-68F3D09093E4}" type="presParOf" srcId="{333A1088-737F-45CB-B68E-254E46348037}" destId="{313FC574-E1CD-4FB4-B054-0B805CE0447D}" srcOrd="7" destOrd="0" presId="urn:microsoft.com/office/officeart/2005/8/layout/target3"/>
    <dgm:cxn modelId="{2B13EC03-24AF-43DC-87F9-E856ABC0223B}" type="presParOf" srcId="{333A1088-737F-45CB-B68E-254E46348037}" destId="{619D679B-A015-4ECF-8348-D1034C574F40}" srcOrd="8" destOrd="0" presId="urn:microsoft.com/office/officeart/2005/8/layout/target3"/>
    <dgm:cxn modelId="{95854C81-719E-4A68-894B-288F58127F17}" type="presParOf" srcId="{333A1088-737F-45CB-B68E-254E46348037}" destId="{322283A8-4A27-4CDA-BAE3-F381106A9174}" srcOrd="9" destOrd="0" presId="urn:microsoft.com/office/officeart/2005/8/layout/target3"/>
    <dgm:cxn modelId="{6D68E042-8180-43C0-9493-4E7688ADD118}" type="presParOf" srcId="{333A1088-737F-45CB-B68E-254E46348037}" destId="{FFC9F71D-1B4F-4AD9-A4A6-86ADEFC8AF5C}" srcOrd="10" destOrd="0" presId="urn:microsoft.com/office/officeart/2005/8/layout/target3"/>
    <dgm:cxn modelId="{F9BD0C21-3134-4C28-863E-DD78A1BDFE57}" type="presParOf" srcId="{333A1088-737F-45CB-B68E-254E46348037}" destId="{25B08C86-7E15-44DC-BE7F-FFB55DD49D12}" srcOrd="11" destOrd="0" presId="urn:microsoft.com/office/officeart/2005/8/layout/target3"/>
    <dgm:cxn modelId="{85FADBC4-F8DC-46C7-8DCA-1396C0D12B13}" type="presParOf" srcId="{333A1088-737F-45CB-B68E-254E46348037}" destId="{76644BE8-9D7C-4C09-B250-3D10AF48CBB7}" srcOrd="12" destOrd="0" presId="urn:microsoft.com/office/officeart/2005/8/layout/target3"/>
    <dgm:cxn modelId="{61C741F5-20FC-4268-894A-6E452E541988}" type="presParOf" srcId="{333A1088-737F-45CB-B68E-254E46348037}" destId="{EE85B701-7295-41C0-BA7A-34D3756A2AE6}" srcOrd="13" destOrd="0" presId="urn:microsoft.com/office/officeart/2005/8/layout/target3"/>
    <dgm:cxn modelId="{1244349D-FEE5-4D9B-9869-9AB0212E9910}" type="presParOf" srcId="{333A1088-737F-45CB-B68E-254E46348037}" destId="{8BEBB6EC-1DAA-4CAC-8A25-BC0FCBD5DBD5}" srcOrd="14" destOrd="0" presId="urn:microsoft.com/office/officeart/2005/8/layout/target3"/>
    <dgm:cxn modelId="{A8F99D05-C488-4618-8C59-08EE44807544}" type="presParOf" srcId="{333A1088-737F-45CB-B68E-254E46348037}" destId="{AED2198E-93D5-4001-81B4-73124B309672}" srcOrd="15" destOrd="0" presId="urn:microsoft.com/office/officeart/2005/8/layout/target3"/>
    <dgm:cxn modelId="{905B8F54-9118-4188-A08A-A4C9E6A212B2}" type="presParOf" srcId="{333A1088-737F-45CB-B68E-254E46348037}" destId="{2BE915AB-18AA-4053-B92C-3BFC9ED204BB}" srcOrd="16" destOrd="0" presId="urn:microsoft.com/office/officeart/2005/8/layout/target3"/>
    <dgm:cxn modelId="{62327CDF-8EDD-4701-A48A-1316C781344B}" type="presParOf" srcId="{333A1088-737F-45CB-B68E-254E46348037}" destId="{6BB5E863-4638-4E1D-BFDE-399D028AC4ED}" srcOrd="17" destOrd="0" presId="urn:microsoft.com/office/officeart/2005/8/layout/target3"/>
    <dgm:cxn modelId="{E39EB2B2-058D-4259-B58D-CF0FF8ED50EE}" type="presParOf" srcId="{333A1088-737F-45CB-B68E-254E46348037}" destId="{5A5FFA88-C948-4069-8E93-59FA12366E83}" srcOrd="18" destOrd="0" presId="urn:microsoft.com/office/officeart/2005/8/layout/target3"/>
    <dgm:cxn modelId="{EB78D269-4DC0-4EA4-BB4F-7CCEF36557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NÁZEV:VY_32_INOVACE_012:Přírodověda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druhy energie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CBD79D7-CAF7-4F08-9037-9A24EBCDB3E9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24C9040-A727-45B5-82A6-D87F7992DE0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CBD79D7-CAF7-4F08-9037-9A24EBCDB3E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09323FC-6ABA-4109-8CDD-797B8778C033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65B585C-820B-49C7-998B-6C3E703AD3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image" Target="../media/image8.png"/><Relationship Id="rId3" Type="http://schemas.microsoft.com/office/2007/relationships/media" Target="../media/media2.mid"/><Relationship Id="rId7" Type="http://schemas.microsoft.com/office/2007/relationships/media" Target="../media/media4.wav"/><Relationship Id="rId12" Type="http://schemas.openxmlformats.org/officeDocument/2006/relationships/image" Target="../media/image7.png"/><Relationship Id="rId2" Type="http://schemas.openxmlformats.org/officeDocument/2006/relationships/audio" Target="../media/media1.wav"/><Relationship Id="rId16" Type="http://schemas.openxmlformats.org/officeDocument/2006/relationships/image" Target="../media/image11.png"/><Relationship Id="rId1" Type="http://schemas.microsoft.com/office/2007/relationships/media" Target="../media/media1.wav"/><Relationship Id="rId6" Type="http://schemas.openxmlformats.org/officeDocument/2006/relationships/audio" Target="../media/media3.wav"/><Relationship Id="rId11" Type="http://schemas.openxmlformats.org/officeDocument/2006/relationships/slideLayout" Target="../slideLayouts/slideLayout2.xml"/><Relationship Id="rId5" Type="http://schemas.microsoft.com/office/2007/relationships/media" Target="../media/media3.wav"/><Relationship Id="rId15" Type="http://schemas.openxmlformats.org/officeDocument/2006/relationships/image" Target="../media/image10.png"/><Relationship Id="rId10" Type="http://schemas.openxmlformats.org/officeDocument/2006/relationships/audio" Target="../media/media5.wav"/><Relationship Id="rId4" Type="http://schemas.openxmlformats.org/officeDocument/2006/relationships/audio" Target="../media/media2.mid"/><Relationship Id="rId9" Type="http://schemas.microsoft.com/office/2007/relationships/media" Target="../media/media5.wav"/><Relationship Id="rId1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923227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85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7239000" cy="2954728"/>
          </a:xfrm>
        </p:spPr>
        <p:txBody>
          <a:bodyPr/>
          <a:lstStyle/>
          <a:p>
            <a:r>
              <a:rPr lang="cs-CZ" dirty="0" smtClean="0"/>
              <a:t>Doplňování chybějícího textu</a:t>
            </a:r>
          </a:p>
          <a:p>
            <a:r>
              <a:rPr lang="cs-CZ" dirty="0" smtClean="0"/>
              <a:t>Přiřazování vhodných pojmů</a:t>
            </a:r>
          </a:p>
          <a:p>
            <a:r>
              <a:rPr lang="cs-CZ" dirty="0" smtClean="0"/>
              <a:t>Zápis do sešitu</a:t>
            </a:r>
          </a:p>
          <a:p>
            <a:r>
              <a:rPr lang="cs-CZ" dirty="0" smtClean="0"/>
              <a:t>Materiál slouží k procvičení a upevňování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70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1815480"/>
          </a:xfrm>
        </p:spPr>
        <p:txBody>
          <a:bodyPr/>
          <a:lstStyle/>
          <a:p>
            <a:pPr algn="ctr"/>
            <a:r>
              <a:rPr lang="cs-CZ" sz="6000" dirty="0" smtClean="0"/>
              <a:t>ENERGIE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Druhy energie</a:t>
            </a:r>
          </a:p>
        </p:txBody>
      </p:sp>
    </p:spTree>
    <p:extLst>
      <p:ext uri="{BB962C8B-B14F-4D97-AF65-F5344CB8AC3E}">
        <p14:creationId xmlns:p14="http://schemas.microsoft.com/office/powerpoint/2010/main" val="28414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FFC000"/>
                </a:solidFill>
              </a:rPr>
              <a:t>……………………………………………………………………….</a:t>
            </a:r>
            <a:endParaRPr lang="cs-CZ" sz="2000" dirty="0">
              <a:solidFill>
                <a:srgbClr val="FFC000"/>
              </a:solidFill>
            </a:endParaRPr>
          </a:p>
        </p:txBody>
      </p:sp>
      <p:pic>
        <p:nvPicPr>
          <p:cNvPr id="6146" name="Picture 2" descr="C:\Users\08D7\AppData\Local\Microsoft\Windows\Temporary Internet Files\Content.IE5\DN23MXL6\MC90029771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144200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D7\AppData\Local\Microsoft\Windows\Temporary Internet Files\Content.IE5\VYMRPUCS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46976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7\AppData\Local\Microsoft\Windows\Temporary Internet Files\Content.IE5\YEP76IIT\MP90021615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707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D7\AppData\Local\Microsoft\Windows\Temporary Internet Files\Content.IE5\DN23MXL6\MP9004018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949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6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………………………………………………………………………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4" name="MS900097502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83568" y="1916832"/>
            <a:ext cx="609600" cy="609600"/>
          </a:xfrm>
        </p:spPr>
      </p:pic>
      <p:pic>
        <p:nvPicPr>
          <p:cNvPr id="5" name="MS900074325[1].mi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228184" y="2636912"/>
            <a:ext cx="609600" cy="609600"/>
          </a:xfrm>
          <a:prstGeom prst="rect">
            <a:avLst/>
          </a:prstGeom>
        </p:spPr>
      </p:pic>
      <p:pic>
        <p:nvPicPr>
          <p:cNvPr id="10" name="MS900069660[1]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1" name="MS900074866[1]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87624" y="4581128"/>
            <a:ext cx="609600" cy="609600"/>
          </a:xfrm>
          <a:prstGeom prst="rect">
            <a:avLst/>
          </a:prstGeom>
        </p:spPr>
      </p:pic>
      <p:pic>
        <p:nvPicPr>
          <p:cNvPr id="12" name="ELPHRG01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591288" y="51907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23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3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680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99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………………………………………………………..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455735"/>
            <a:ext cx="72390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7170" name="Picture 2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9447" y="5082766"/>
            <a:ext cx="1380745" cy="1298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17" y="4809439"/>
            <a:ext cx="1840871" cy="165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7\AppData\Local\Microsoft\Windows\Temporary Internet Files\Content.IE5\YEP76IIT\MC900290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870642" cy="134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08D7\AppData\Local\Microsoft\Windows\Temporary Internet Files\Content.IE5\DN23MXL6\MC9002903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847" y="3563077"/>
            <a:ext cx="2492721" cy="260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08D7\AppData\Local\Microsoft\Windows\Temporary Internet Files\Content.IE5\TN0EOEEB\MC9002158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174" y="2377827"/>
            <a:ext cx="1883121" cy="23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08D7\AppData\Local\Microsoft\Windows\Temporary Internet Files\Content.IE5\TN0EOEEB\MC9001556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440" y="4864512"/>
            <a:ext cx="1548079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08D7\AppData\Local\Microsoft\Windows\Temporary Internet Files\Content.IE5\YEP76IIT\MC9002342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72" y="1556792"/>
            <a:ext cx="2726602" cy="2382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998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1143000"/>
          </a:xfrm>
        </p:spPr>
        <p:txBody>
          <a:bodyPr/>
          <a:lstStyle/>
          <a:p>
            <a:r>
              <a:rPr lang="cs-CZ" dirty="0" smtClean="0"/>
              <a:t>----------------------------------------</a:t>
            </a:r>
            <a:endParaRPr lang="cs-CZ" dirty="0"/>
          </a:p>
        </p:txBody>
      </p:sp>
      <p:pic>
        <p:nvPicPr>
          <p:cNvPr id="8194" name="Picture 2" descr="C:\Users\08D7\AppData\Local\Microsoft\Windows\Temporary Internet Files\Content.IE5\DN23MXL6\MP90040042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655272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7\AppData\Local\Microsoft\Windows\Temporary Internet Files\Content.IE5\TN0EOEEB\MC9001981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475429"/>
            <a:ext cx="1964602" cy="209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70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pic>
        <p:nvPicPr>
          <p:cNvPr id="9218" name="Picture 2" descr="C:\Users\08D7\AppData\Local\Microsoft\Windows\Temporary Internet Files\Content.IE5\DN23MXL6\MP900401905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403244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08D7\AppData\Local\Microsoft\Windows\Temporary Internet Files\Content.IE5\TN0EOEEB\MC9004373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15210"/>
            <a:ext cx="271656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708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…………………………………………………..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08D7\AppData\Local\Microsoft\Windows\Temporary Internet Files\Content.IE5\DN23MXL6\MP900433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952328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08D7\AppData\Local\Microsoft\Windows\Temporary Internet Files\Content.IE5\VYMRPUCS\MP9004230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28800"/>
            <a:ext cx="4358208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08D7\AppData\Local\Microsoft\Windows\Temporary Internet Files\Content.IE5\YEP76IIT\MP9004237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89" y="3762400"/>
            <a:ext cx="2948684" cy="276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08D7\AppData\Local\Microsoft\Windows\Temporary Internet Files\Content.IE5\DN23MXL6\MP9004244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01008"/>
            <a:ext cx="3422107" cy="223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08D7\AppData\Local\Microsoft\Windows\Temporary Internet Files\Content.IE5\DN23MXL6\MC900287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44844"/>
            <a:ext cx="2082297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08D7\AppData\Local\Microsoft\Windows\Temporary Internet Files\Content.IE5\TN0EOEEB\MP90038668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301208"/>
            <a:ext cx="4314803" cy="124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08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č.11: </a:t>
            </a:r>
            <a:r>
              <a:rPr lang="cs-CZ" dirty="0" smtClean="0">
                <a:solidFill>
                  <a:srgbClr val="C00000"/>
                </a:solidFill>
              </a:rPr>
              <a:t>tepelná</a:t>
            </a:r>
          </a:p>
          <a:p>
            <a:r>
              <a:rPr lang="cs-CZ" dirty="0" smtClean="0"/>
              <a:t>Snímek č.12: </a:t>
            </a:r>
            <a:r>
              <a:rPr lang="cs-CZ" dirty="0" smtClean="0">
                <a:solidFill>
                  <a:srgbClr val="C00000"/>
                </a:solidFill>
              </a:rPr>
              <a:t>světelná</a:t>
            </a:r>
          </a:p>
          <a:p>
            <a:r>
              <a:rPr lang="cs-CZ" dirty="0" smtClean="0"/>
              <a:t>Snímek č.13: </a:t>
            </a:r>
            <a:r>
              <a:rPr lang="cs-CZ" dirty="0" smtClean="0">
                <a:solidFill>
                  <a:srgbClr val="C00000"/>
                </a:solidFill>
              </a:rPr>
              <a:t>zvuková, výbuch, kachna, hudba, elektrické kladivo, telefon</a:t>
            </a:r>
          </a:p>
          <a:p>
            <a:r>
              <a:rPr lang="cs-CZ" dirty="0" smtClean="0"/>
              <a:t>Snímek č.14:</a:t>
            </a:r>
            <a:r>
              <a:rPr lang="cs-CZ" dirty="0" smtClean="0">
                <a:solidFill>
                  <a:srgbClr val="C00000"/>
                </a:solidFill>
              </a:rPr>
              <a:t> elektrická</a:t>
            </a:r>
          </a:p>
          <a:p>
            <a:r>
              <a:rPr lang="cs-CZ" dirty="0" smtClean="0"/>
              <a:t>Snímek č.15: </a:t>
            </a:r>
            <a:r>
              <a:rPr lang="cs-CZ" dirty="0" smtClean="0">
                <a:solidFill>
                  <a:srgbClr val="C00000"/>
                </a:solidFill>
              </a:rPr>
              <a:t>chemická</a:t>
            </a:r>
          </a:p>
          <a:p>
            <a:r>
              <a:rPr lang="cs-CZ" dirty="0" smtClean="0"/>
              <a:t>Snímek č.16: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jaderná</a:t>
            </a:r>
          </a:p>
          <a:p>
            <a:r>
              <a:rPr lang="cs-CZ" dirty="0" smtClean="0"/>
              <a:t>Snímek č.17: </a:t>
            </a:r>
            <a:r>
              <a:rPr lang="cs-CZ" dirty="0" smtClean="0">
                <a:solidFill>
                  <a:srgbClr val="C00000"/>
                </a:solidFill>
              </a:rPr>
              <a:t>mechanická, pohybová, elastická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84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</a:t>
            </a:r>
            <a:r>
              <a:rPr lang="cs-CZ" dirty="0" smtClean="0"/>
              <a:t>materiálu dne 2.1.2012</a:t>
            </a:r>
            <a:endParaRPr lang="cs-CZ" dirty="0" smtClean="0"/>
          </a:p>
          <a:p>
            <a:r>
              <a:rPr lang="cs-CZ" dirty="0" smtClean="0"/>
              <a:t>Obrázky použité v tomto materiálu jsou z kolekce Microsoft </a:t>
            </a:r>
            <a:r>
              <a:rPr lang="cs-CZ" smtClean="0"/>
              <a:t>Office vloženy dne 2.1.2012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72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220</TotalTime>
  <Words>111</Words>
  <Application>Microsoft Office PowerPoint</Application>
  <PresentationFormat>Předvádění na obrazovce (4:3)</PresentationFormat>
  <Paragraphs>30</Paragraphs>
  <Slides>11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1_Bohatý</vt:lpstr>
      <vt:lpstr>Prezentace aplikace PowerPoint</vt:lpstr>
      <vt:lpstr>Anotace:</vt:lpstr>
      <vt:lpstr>ENERGIE</vt:lpstr>
      <vt:lpstr>……………………………………………………………………….</vt:lpstr>
      <vt:lpstr>………………………………………………………………………</vt:lpstr>
      <vt:lpstr>………………………………………………………..</vt:lpstr>
      <vt:lpstr>----------------------------------------</vt:lpstr>
      <vt:lpstr>…………………………………………………..</vt:lpstr>
      <vt:lpstr>…………………………………………………..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ENERGIE</dc:title>
  <dc:creator>08D7</dc:creator>
  <cp:lastModifiedBy>08D7</cp:lastModifiedBy>
  <cp:revision>18</cp:revision>
  <dcterms:created xsi:type="dcterms:W3CDTF">2012-12-28T13:49:33Z</dcterms:created>
  <dcterms:modified xsi:type="dcterms:W3CDTF">2013-01-04T09:12:29Z</dcterms:modified>
</cp:coreProperties>
</file>