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78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7" r:id="rId20"/>
    <p:sldId id="275" r:id="rId21"/>
    <p:sldId id="276" r:id="rId22"/>
    <p:sldId id="266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NÁZEV:VY_32_INOVACE_014:Přírodověda 5.ročník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Hartošová</a:t>
          </a:r>
          <a:r>
            <a:rPr lang="cs-CZ" sz="2000" dirty="0" smtClean="0"/>
            <a:t> Krista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výroba papíru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06D94EE-B53D-435B-A952-00D34C647662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617A0C1-95DD-45FA-BDE4-C55A2B0AE64D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13D5779-2C32-4CD7-8BB6-4B4A93F792A6}" type="presOf" srcId="{4C35D32F-0EAB-4CD7-82EE-45574DC2A586}" destId="{8BEBB6EC-1DAA-4CAC-8A25-BC0FCBD5DBD5}" srcOrd="0" destOrd="0" presId="urn:microsoft.com/office/officeart/2005/8/layout/target3"/>
    <dgm:cxn modelId="{E227AC1F-7733-4ABF-B706-BD5D0D208716}" type="presOf" srcId="{4C35D32F-0EAB-4CD7-82EE-45574DC2A586}" destId="{890E4F0B-2866-4A3F-A3C7-2A14B1797930}" srcOrd="1" destOrd="0" presId="urn:microsoft.com/office/officeart/2005/8/layout/target3"/>
    <dgm:cxn modelId="{05C1A077-3DBA-4037-8AD4-A2808BDD4D7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8254D7E-5374-4817-AF46-D60940ADD305}" type="presOf" srcId="{B651F6E3-6281-48DB-9319-2AEAFDAE7572}" destId="{6BB5E863-4638-4E1D-BFDE-399D028AC4ED}" srcOrd="1" destOrd="0" presId="urn:microsoft.com/office/officeart/2005/8/layout/target3"/>
    <dgm:cxn modelId="{398353CF-237F-4F4F-90F6-E87206A90CAB}" type="presOf" srcId="{D1B46980-6531-4606-95E6-44980827E919}" destId="{2BE915AB-18AA-4053-B92C-3BFC9ED204BB}" srcOrd="1" destOrd="0" presId="urn:microsoft.com/office/officeart/2005/8/layout/target3"/>
    <dgm:cxn modelId="{54A9E910-A8E8-498D-AA70-EB1942E2B0AD}" type="presOf" srcId="{D1B46980-6531-4606-95E6-44980827E919}" destId="{6140AFEC-043D-4C43-A2F9-D0F5331DF3A3}" srcOrd="0" destOrd="0" presId="urn:microsoft.com/office/officeart/2005/8/layout/target3"/>
    <dgm:cxn modelId="{DF8DE778-5057-42BC-88D0-29E45F538DA5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E0F0481-E75A-44E2-B6DF-4664AE7061F9}" type="presOf" srcId="{B651F6E3-6281-48DB-9319-2AEAFDAE7572}" destId="{619D679B-A015-4ECF-8348-D1034C574F40}" srcOrd="0" destOrd="0" presId="urn:microsoft.com/office/officeart/2005/8/layout/target3"/>
    <dgm:cxn modelId="{65A91E68-96BD-44CA-B101-61D90ECE6763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DCC0A60-0BD1-4FAD-B000-33D190B51082}" type="presParOf" srcId="{333A1088-737F-45CB-B68E-254E46348037}" destId="{F5ABB229-8D3B-4694-996A-96F23CF14429}" srcOrd="0" destOrd="0" presId="urn:microsoft.com/office/officeart/2005/8/layout/target3"/>
    <dgm:cxn modelId="{0063D4FB-36A2-48A8-A08D-FA50A92C8A81}" type="presParOf" srcId="{333A1088-737F-45CB-B68E-254E46348037}" destId="{F41139FD-01EE-4571-8B17-4FB00FC51163}" srcOrd="1" destOrd="0" presId="urn:microsoft.com/office/officeart/2005/8/layout/target3"/>
    <dgm:cxn modelId="{74A3F7C6-771E-406E-AD2F-5DED826AAE5A}" type="presParOf" srcId="{333A1088-737F-45CB-B68E-254E46348037}" destId="{D005CE8C-CC26-4C3E-AC11-E15060ECD759}" srcOrd="2" destOrd="0" presId="urn:microsoft.com/office/officeart/2005/8/layout/target3"/>
    <dgm:cxn modelId="{0184CC10-3503-428B-BD40-C7252A270785}" type="presParOf" srcId="{333A1088-737F-45CB-B68E-254E46348037}" destId="{2C702D82-9B77-49B7-9568-BB8EB47C3372}" srcOrd="3" destOrd="0" presId="urn:microsoft.com/office/officeart/2005/8/layout/target3"/>
    <dgm:cxn modelId="{7DDD6CB6-2716-4C6C-98D4-711A8CD22507}" type="presParOf" srcId="{333A1088-737F-45CB-B68E-254E46348037}" destId="{A52A0455-90FF-4808-ABD0-F02540D31D5A}" srcOrd="4" destOrd="0" presId="urn:microsoft.com/office/officeart/2005/8/layout/target3"/>
    <dgm:cxn modelId="{3F92A244-9B1F-43ED-A46B-E3FC6D8A0564}" type="presParOf" srcId="{333A1088-737F-45CB-B68E-254E46348037}" destId="{6140AFEC-043D-4C43-A2F9-D0F5331DF3A3}" srcOrd="5" destOrd="0" presId="urn:microsoft.com/office/officeart/2005/8/layout/target3"/>
    <dgm:cxn modelId="{00007313-E278-4162-9A63-586349C32A84}" type="presParOf" srcId="{333A1088-737F-45CB-B68E-254E46348037}" destId="{9358AC05-5D7D-4327-9F80-1AD486AEA664}" srcOrd="6" destOrd="0" presId="urn:microsoft.com/office/officeart/2005/8/layout/target3"/>
    <dgm:cxn modelId="{C992E6EC-8D0F-44F7-B606-6AC441CDD02C}" type="presParOf" srcId="{333A1088-737F-45CB-B68E-254E46348037}" destId="{313FC574-E1CD-4FB4-B054-0B805CE0447D}" srcOrd="7" destOrd="0" presId="urn:microsoft.com/office/officeart/2005/8/layout/target3"/>
    <dgm:cxn modelId="{4A4881CB-43E9-42E2-973B-9B6410592571}" type="presParOf" srcId="{333A1088-737F-45CB-B68E-254E46348037}" destId="{619D679B-A015-4ECF-8348-D1034C574F40}" srcOrd="8" destOrd="0" presId="urn:microsoft.com/office/officeart/2005/8/layout/target3"/>
    <dgm:cxn modelId="{18F67AF7-55C8-45D8-AE17-A7879C37F98D}" type="presParOf" srcId="{333A1088-737F-45CB-B68E-254E46348037}" destId="{322283A8-4A27-4CDA-BAE3-F381106A9174}" srcOrd="9" destOrd="0" presId="urn:microsoft.com/office/officeart/2005/8/layout/target3"/>
    <dgm:cxn modelId="{03BCC6E3-7A14-43FA-99B7-EFD2D4F9E802}" type="presParOf" srcId="{333A1088-737F-45CB-B68E-254E46348037}" destId="{FFC9F71D-1B4F-4AD9-A4A6-86ADEFC8AF5C}" srcOrd="10" destOrd="0" presId="urn:microsoft.com/office/officeart/2005/8/layout/target3"/>
    <dgm:cxn modelId="{2B0B6B3D-BCC4-46F2-BF70-FF4F14173C93}" type="presParOf" srcId="{333A1088-737F-45CB-B68E-254E46348037}" destId="{25B08C86-7E15-44DC-BE7F-FFB55DD49D12}" srcOrd="11" destOrd="0" presId="urn:microsoft.com/office/officeart/2005/8/layout/target3"/>
    <dgm:cxn modelId="{EC65F3DE-17D6-4DBB-AA70-264D4598265E}" type="presParOf" srcId="{333A1088-737F-45CB-B68E-254E46348037}" destId="{76644BE8-9D7C-4C09-B250-3D10AF48CBB7}" srcOrd="12" destOrd="0" presId="urn:microsoft.com/office/officeart/2005/8/layout/target3"/>
    <dgm:cxn modelId="{6877E207-E834-4F2F-AAAF-66BBF22E1B9A}" type="presParOf" srcId="{333A1088-737F-45CB-B68E-254E46348037}" destId="{EE85B701-7295-41C0-BA7A-34D3756A2AE6}" srcOrd="13" destOrd="0" presId="urn:microsoft.com/office/officeart/2005/8/layout/target3"/>
    <dgm:cxn modelId="{0A0C3EE0-55BB-4AF8-9757-F7762FD140F2}" type="presParOf" srcId="{333A1088-737F-45CB-B68E-254E46348037}" destId="{8BEBB6EC-1DAA-4CAC-8A25-BC0FCBD5DBD5}" srcOrd="14" destOrd="0" presId="urn:microsoft.com/office/officeart/2005/8/layout/target3"/>
    <dgm:cxn modelId="{290DB743-7C56-4693-B124-3E35F4106501}" type="presParOf" srcId="{333A1088-737F-45CB-B68E-254E46348037}" destId="{AED2198E-93D5-4001-81B4-73124B309672}" srcOrd="15" destOrd="0" presId="urn:microsoft.com/office/officeart/2005/8/layout/target3"/>
    <dgm:cxn modelId="{8E3389EE-1A67-4129-8898-4CD6989D6411}" type="presParOf" srcId="{333A1088-737F-45CB-B68E-254E46348037}" destId="{2BE915AB-18AA-4053-B92C-3BFC9ED204BB}" srcOrd="16" destOrd="0" presId="urn:microsoft.com/office/officeart/2005/8/layout/target3"/>
    <dgm:cxn modelId="{626D3B3B-F05B-4681-B090-4D01FDDDCD85}" type="presParOf" srcId="{333A1088-737F-45CB-B68E-254E46348037}" destId="{6BB5E863-4638-4E1D-BFDE-399D028AC4ED}" srcOrd="17" destOrd="0" presId="urn:microsoft.com/office/officeart/2005/8/layout/target3"/>
    <dgm:cxn modelId="{B36D3464-BE0C-4FB5-8134-43E23072117A}" type="presParOf" srcId="{333A1088-737F-45CB-B68E-254E46348037}" destId="{5A5FFA88-C948-4069-8E93-59FA12366E83}" srcOrd="18" destOrd="0" presId="urn:microsoft.com/office/officeart/2005/8/layout/target3"/>
    <dgm:cxn modelId="{A0B467F2-03B7-47D3-AA32-AB05F88C494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Hartošová</a:t>
          </a:r>
          <a:r>
            <a:rPr lang="cs-CZ" sz="2000" kern="1200" dirty="0" smtClean="0"/>
            <a:t> Krista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NÁZEV:VY_32_INOVACE_014:Přírodověda 5.ročník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výroba papíru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2AF2DC42-CDCF-4936-83CF-CA25296CD416}" type="datetimeFigureOut">
              <a:rPr lang="cs-CZ" smtClean="0">
                <a:solidFill>
                  <a:srgbClr val="FFFFFF">
                    <a:tint val="75000"/>
                  </a:srgbClr>
                </a:solidFill>
              </a:rPr>
              <a:pPr/>
              <a:t>5.1.2013</a:t>
            </a:fld>
            <a:endParaRPr lang="cs-CZ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13C2A09-5BA4-4573-B3DD-B2CA6505E752}" type="slidenum">
              <a:rPr lang="cs-CZ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DC42-CDCF-4936-83CF-CA25296CD416}" type="datetimeFigureOut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5.1.2013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C2A09-5BA4-4573-B3DD-B2CA6505E752}" type="slidenum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DC42-CDCF-4936-83CF-CA25296CD416}" type="datetimeFigureOut">
              <a:rPr lang="cs-CZ" smtClean="0">
                <a:solidFill>
                  <a:srgbClr val="FFFFFF">
                    <a:tint val="75000"/>
                  </a:srgbClr>
                </a:solidFill>
              </a:rPr>
              <a:pPr/>
              <a:t>5.1.2013</a:t>
            </a:fld>
            <a:endParaRPr lang="cs-CZ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C2A09-5BA4-4573-B3DD-B2CA6505E752}" type="slidenum">
              <a:rPr lang="cs-CZ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tint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DC42-CDCF-4936-83CF-CA25296CD416}" type="datetimeFigureOut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5.1.2013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C2A09-5BA4-4573-B3DD-B2CA6505E752}" type="slidenum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DC42-CDCF-4936-83CF-CA25296CD416}" type="datetimeFigureOut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5.1.2013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C2A09-5BA4-4573-B3DD-B2CA6505E752}" type="slidenum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DC42-CDCF-4936-83CF-CA25296CD416}" type="datetimeFigureOut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5.1.2013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C2A09-5BA4-4573-B3DD-B2CA6505E752}" type="slidenum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DC42-CDCF-4936-83CF-CA25296CD416}" type="datetimeFigureOut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5.1.2013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C2A09-5BA4-4573-B3DD-B2CA6505E752}" type="slidenum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DC42-CDCF-4936-83CF-CA25296CD416}" type="datetimeFigureOut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5.1.2013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C2A09-5BA4-4573-B3DD-B2CA6505E752}" type="slidenum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DC42-CDCF-4936-83CF-CA25296CD416}" type="datetimeFigureOut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5.1.2013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C2A09-5BA4-4573-B3DD-B2CA6505E752}" type="slidenum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DC42-CDCF-4936-83CF-CA25296CD416}" type="datetimeFigureOut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5.1.2013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C2A09-5BA4-4573-B3DD-B2CA6505E752}" type="slidenum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DC42-CDCF-4936-83CF-CA25296CD416}" type="datetimeFigureOut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5.1.2013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C2A09-5BA4-4573-B3DD-B2CA6505E752}" type="slidenum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AF2DC42-CDCF-4936-83CF-CA25296CD416}" type="datetimeFigureOut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5.1.2013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713C2A09-5BA4-4573-B3DD-B2CA6505E752}" type="slidenum">
              <a:rPr lang="cs-CZ" smtClean="0">
                <a:solidFill>
                  <a:srgbClr val="0C002C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0C002C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wm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png"/><Relationship Id="rId4" Type="http://schemas.openxmlformats.org/officeDocument/2006/relationships/image" Target="../media/image41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image" Target="../media/image51.wmf"/><Relationship Id="rId7" Type="http://schemas.openxmlformats.org/officeDocument/2006/relationships/image" Target="../media/image55.wmf"/><Relationship Id="rId2" Type="http://schemas.openxmlformats.org/officeDocument/2006/relationships/image" Target="../media/image50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wmf"/><Relationship Id="rId10" Type="http://schemas.openxmlformats.org/officeDocument/2006/relationships/image" Target="../media/image58.wmf"/><Relationship Id="rId4" Type="http://schemas.openxmlformats.org/officeDocument/2006/relationships/image" Target="../media/image52.jpeg"/><Relationship Id="rId9" Type="http://schemas.openxmlformats.org/officeDocument/2006/relationships/image" Target="../media/image57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2860303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46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buFont typeface="Wingdings" pitchFamily="2" charset="2"/>
              <a:buChar char="Ø"/>
            </a:pPr>
            <a:r>
              <a:rPr lang="cs-CZ" b="1" dirty="0" smtClean="0"/>
              <a:t>Doplňování do textu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b="1" dirty="0" smtClean="0"/>
              <a:t>Hledání uplatnění papíru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b="1" dirty="0" smtClean="0"/>
              <a:t>Třídění papírových výrobků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b="1" dirty="0" smtClean="0"/>
              <a:t>Zápis do sešitu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594940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400" b="1" dirty="0" smtClean="0"/>
              <a:t>Výroba</a:t>
            </a:r>
            <a:r>
              <a:rPr lang="cs-CZ" sz="5400" dirty="0" smtClean="0"/>
              <a:t> 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algn="ctr"/>
            <a:r>
              <a:rPr lang="cs-CZ" sz="5800" b="1" dirty="0" smtClean="0">
                <a:solidFill>
                  <a:schemeClr val="accent1">
                    <a:lumMod val="50000"/>
                  </a:schemeClr>
                </a:solidFill>
              </a:rPr>
              <a:t>papíru :</a:t>
            </a:r>
            <a:endParaRPr lang="cs-CZ" sz="58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056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08D7\AppData\Local\Microsoft\Windows\Temporary Internet Files\Content.IE5\TN0EOEEB\MP90042245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561" y="836712"/>
            <a:ext cx="5444877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8685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Základní surovinou pro výrobu je :     -----</a:t>
            </a:r>
            <a:endParaRPr lang="cs-CZ" b="1" dirty="0"/>
          </a:p>
        </p:txBody>
      </p:sp>
      <p:pic>
        <p:nvPicPr>
          <p:cNvPr id="2050" name="Picture 2" descr="C:\Users\08D7\AppData\Local\Microsoft\Windows\Temporary Internet Files\Content.IE5\VYMRPUCS\MP90018512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76872"/>
            <a:ext cx="6192688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ree"/>
          <p:cNvSpPr>
            <a:spLocks noEditPoints="1" noChangeArrowheads="1"/>
          </p:cNvSpPr>
          <p:nvPr/>
        </p:nvSpPr>
        <p:spPr bwMode="auto">
          <a:xfrm>
            <a:off x="7020272" y="4869160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69295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4048" y="0"/>
            <a:ext cx="2808430" cy="601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Postup 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3568" y="476672"/>
            <a:ext cx="3419856" cy="4248472"/>
          </a:xfrm>
        </p:spPr>
        <p:txBody>
          <a:bodyPr>
            <a:normAutofit/>
          </a:bodyPr>
          <a:lstStyle/>
          <a:p>
            <a:endParaRPr lang="cs-CZ" b="1" dirty="0" smtClean="0"/>
          </a:p>
          <a:p>
            <a:r>
              <a:rPr lang="cs-CZ" b="1" dirty="0" smtClean="0"/>
              <a:t>Kmeny se zbaví      ---------</a:t>
            </a:r>
          </a:p>
          <a:p>
            <a:r>
              <a:rPr lang="cs-CZ" b="1" dirty="0" smtClean="0"/>
              <a:t>Rozemelou se na   ----------------------</a:t>
            </a:r>
          </a:p>
          <a:p>
            <a:r>
              <a:rPr lang="cs-CZ" b="1" dirty="0" smtClean="0"/>
              <a:t>Dřevěná drť se vaří v kotli a vzniká        --------------</a:t>
            </a:r>
          </a:p>
          <a:p>
            <a:r>
              <a:rPr lang="cs-CZ" b="1" dirty="0" smtClean="0"/>
              <a:t>Přidává se  -----------------------   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755576" y="2780928"/>
            <a:ext cx="3419856" cy="3637024"/>
          </a:xfrm>
        </p:spPr>
        <p:txBody>
          <a:bodyPr>
            <a:normAutofit/>
          </a:bodyPr>
          <a:lstStyle/>
          <a:p>
            <a:endParaRPr lang="cs-CZ" b="1" dirty="0" smtClean="0"/>
          </a:p>
          <a:p>
            <a:endParaRPr lang="cs-CZ" b="1" dirty="0"/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Buničina se mísí s barvivy a vzniká     -------------</a:t>
            </a:r>
          </a:p>
          <a:p>
            <a:r>
              <a:rPr lang="cs-CZ" b="1" dirty="0" smtClean="0"/>
              <a:t>Papírenský stroj</a:t>
            </a:r>
            <a:endParaRPr lang="cs-CZ" b="1" dirty="0"/>
          </a:p>
        </p:txBody>
      </p:sp>
      <p:pic>
        <p:nvPicPr>
          <p:cNvPr id="3074" name="Picture 2" descr="C:\Users\08D7\AppData\Local\Microsoft\Windows\Temporary Internet Files\Content.IE5\DN23MXL6\MP9004054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727" y="3831169"/>
            <a:ext cx="273630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08D7\AppData\Local\Microsoft\Windows\Temporary Internet Files\Content.IE5\VYMRPUCS\MP90028925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351232"/>
            <a:ext cx="3942540" cy="2797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2679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08D7\AppData\Local\Microsoft\Windows\Temporary Internet Files\Content.IE5\5ZQ3BUF2\MP90040270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7632848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335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7314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Použití papíru:</a:t>
            </a:r>
            <a:endParaRPr lang="cs-CZ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59632" y="1844824"/>
            <a:ext cx="3057148" cy="639762"/>
          </a:xfrm>
        </p:spPr>
        <p:txBody>
          <a:bodyPr/>
          <a:lstStyle/>
          <a:p>
            <a:r>
              <a:rPr lang="cs-CZ" dirty="0" smtClean="0"/>
              <a:t>Ve škole: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041721" y="2564904"/>
            <a:ext cx="3419856" cy="3245587"/>
          </a:xfrm>
          <a:solidFill>
            <a:srgbClr val="00B050"/>
          </a:solidFill>
        </p:spPr>
        <p:txBody>
          <a:bodyPr/>
          <a:lstStyle/>
          <a:p>
            <a:r>
              <a:rPr lang="cs-CZ" b="1" dirty="0" smtClean="0"/>
              <a:t>----------------------------------------------------------------------------------------------------------------------------------------------------------</a:t>
            </a:r>
            <a:endParaRPr lang="cs-CZ" b="1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932040" y="1844824"/>
            <a:ext cx="3055717" cy="639762"/>
          </a:xfrm>
        </p:spPr>
        <p:txBody>
          <a:bodyPr/>
          <a:lstStyle/>
          <a:p>
            <a:r>
              <a:rPr lang="cs-CZ" dirty="0" smtClean="0"/>
              <a:t>Doma: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152" y="2564904"/>
            <a:ext cx="3419856" cy="3245587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----------------------------------------------------------------------------------------------------------------------------------------------------------------------------------------------------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3505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08D7\AppData\Local\Microsoft\Windows\Temporary Internet Files\Content.IE5\YEP76IIT\MP90038483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64911"/>
            <a:ext cx="4392488" cy="323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08D7\AppData\Local\Microsoft\Windows\Temporary Internet Files\Content.IE5\VYMRPUCS\MP90043945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068960"/>
            <a:ext cx="3200400" cy="3268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08D7\AppData\Local\Microsoft\Windows\Temporary Internet Files\Content.IE5\VYMRPUCS\MP90040112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" y="4221087"/>
            <a:ext cx="3901440" cy="2152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3377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08D7\AppData\Local\Microsoft\Windows\Temporary Internet Files\Content.IE5\YEP76IIT\MP9004117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20888"/>
            <a:ext cx="2749302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08D7\AppData\Local\Microsoft\Windows\Temporary Internet Files\Content.IE5\DN23MXL6\MP90040029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574" y="860312"/>
            <a:ext cx="249631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08D7\AppData\Local\Microsoft\Windows\Temporary Internet Files\Content.IE5\TN0EOEEB\MP90039952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883651"/>
            <a:ext cx="249631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52197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08D7\AppData\Local\Microsoft\Windows\Temporary Internet Files\Content.IE5\TN0EOEEB\MP90044829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620688"/>
            <a:ext cx="4558553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08D7\AppData\Local\Microsoft\Windows\Temporary Internet Files\Content.IE5\YEP76IIT\MP90017899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24384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08D7\AppData\Local\Microsoft\Windows\Temporary Internet Files\Content.IE5\VYMRPUCS\MP90043307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065423"/>
            <a:ext cx="3168352" cy="209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08D7\AppData\Local\Microsoft\Windows\Temporary Internet Files\Content.IE5\DN23MXL6\MC900439824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284984"/>
            <a:ext cx="3657143" cy="3657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78859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08D7\AppData\Local\Microsoft\Windows\Temporary Internet Files\Content.IE5\KYYZU1Z4\MP90040534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43000"/>
            <a:ext cx="2736304" cy="4878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08D7\AppData\Local\Microsoft\Windows\Temporary Internet Files\Content.IE5\WRVST68F\MC90037141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08720"/>
            <a:ext cx="1593799" cy="17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08D7\AppData\Local\Microsoft\Windows\Temporary Internet Files\Content.IE5\VYMRPUCS\MC90032543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506" y="483066"/>
            <a:ext cx="1810512" cy="1324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08D7\AppData\Local\Microsoft\Windows\Temporary Internet Files\Content.IE5\0TGMW5S7\MC90030393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018" y="4581128"/>
            <a:ext cx="1687982" cy="180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08D7\AppData\Local\Microsoft\Windows\Temporary Internet Files\Content.IE5\5ZQ3BUF2\MC90029904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056" y="4365104"/>
            <a:ext cx="1822399" cy="1448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08D7\AppData\Local\Microsoft\Windows\Temporary Internet Files\Content.IE5\5ZQ3BUF2\MC90044186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76872"/>
            <a:ext cx="1631950" cy="185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08D7\AppData\Local\Microsoft\Windows\Temporary Internet Files\Content.IE5\S2K940HW\MC9003010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120" y="1257878"/>
            <a:ext cx="1826057" cy="1498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5243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08D7\AppData\Local\Microsoft\Windows\Temporary Internet Files\Content.IE5\5ZQ3BUF2\MC9002337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816" y="1067225"/>
            <a:ext cx="2885038" cy="164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08D7\AppData\Local\Microsoft\Windows\Temporary Internet Files\Content.IE5\0TGMW5S7\MC90025103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447" y="3789040"/>
            <a:ext cx="2868440" cy="2655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08D7\AppData\Local\Microsoft\Windows\Temporary Internet Files\Content.IE5\S2K940HW\MC9002509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564403"/>
            <a:ext cx="2076261" cy="231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08D7\AppData\Local\Microsoft\Windows\Temporary Internet Files\Content.IE5\M3DCFB0F\MC90008831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635620"/>
            <a:ext cx="4671588" cy="2949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08D7\AppData\Local\Microsoft\Windows\Temporary Internet Files\Content.IE5\M3DCFB0F\MP90042283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708920"/>
            <a:ext cx="282996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798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08D7\AppData\Local\Microsoft\Windows\Temporary Internet Files\Content.IE5\S2K940HW\MC90043982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6632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08D7\AppData\Local\Microsoft\Windows\Temporary Internet Files\Content.IE5\0TGMW5S7\MC90023124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933056"/>
            <a:ext cx="1982709" cy="2314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08D7\AppData\Local\Microsoft\Windows\Temporary Internet Files\Content.IE5\5ZQ3BUF2\MP90030938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996696"/>
            <a:ext cx="3657600" cy="243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08D7\AppData\Local\Microsoft\Windows\Temporary Internet Files\Content.IE5\S2K940HW\MP900387621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280486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Users\08D7\AppData\Local\Microsoft\Windows\Temporary Internet Files\Content.IE5\5ZQ3BUF2\MP90040062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4103" y="3356992"/>
            <a:ext cx="312115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151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08D7\AppData\Local\Microsoft\Windows\Temporary Internet Files\Content.IE5\M3DCFB0F\MP90042361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4074911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08D7\AppData\Local\Microsoft\Windows\Temporary Internet Files\Content.IE5\S2K940HW\MP90042524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41251"/>
            <a:ext cx="5184576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08D7\AppData\Local\Microsoft\Windows\Temporary Internet Files\Content.IE5\S2K940HW\MP900405586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764704"/>
            <a:ext cx="356388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08D7\AppData\Local\Microsoft\Windows\Temporary Internet Files\Content.IE5\5ZQ3BUF2\MP90043340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248" y="4149079"/>
            <a:ext cx="2288696" cy="2333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09944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08D7\AppData\Local\Microsoft\Windows\Temporary Internet Files\Content.IE5\M3DCFB0F\MP9003089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3657600" cy="2401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08D7\AppData\Local\Microsoft\Windows\Temporary Internet Files\Content.IE5\M3DCFB0F\MP90043274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92660"/>
            <a:ext cx="3200400" cy="324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08D7\AppData\Local\Microsoft\Windows\Temporary Internet Files\Content.IE5\S2K940HW\MC9004398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836712"/>
            <a:ext cx="1828800" cy="163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Users\08D7\AppData\Local\Microsoft\Windows\Temporary Internet Files\Content.IE5\M3DCFB0F\MC900441453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412776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C:\Users\08D7\AppData\Local\Microsoft\Windows\Temporary Internet Files\Content.IE5\5ZQ3BUF2\MP90040887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881" y="3356992"/>
            <a:ext cx="2924944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9" descr="C:\Users\08D7\AppData\Local\Microsoft\Windows\Temporary Internet Files\Content.IE5\S2K940HW\MC90015074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159" y="3265007"/>
            <a:ext cx="1816913" cy="1781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50139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08D7\AppData\Local\Microsoft\Windows\Temporary Internet Files\Content.IE5\5ZQ3BUF2\MC9004134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11382"/>
            <a:ext cx="3175338" cy="274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08D7\AppData\Local\Microsoft\Windows\Temporary Internet Files\Content.IE5\0TGMW5S7\MC90029070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802" y="764704"/>
            <a:ext cx="2916725" cy="1686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08D7\AppData\Local\Microsoft\Windows\Temporary Internet Files\Content.IE5\S2K940HW\MC90029067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382235"/>
            <a:ext cx="3328657" cy="194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C:\Users\08D7\AppData\Local\Microsoft\Windows\Temporary Internet Files\Content.IE5\0TGMW5S7\MP900341693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811" y="3645024"/>
            <a:ext cx="3657600" cy="260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C:\Users\08D7\AppData\Local\Microsoft\Windows\Temporary Internet Files\Content.IE5\M3DCFB0F\MC90043320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300509"/>
            <a:ext cx="3672408" cy="1953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4382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08D7\AppData\Local\Microsoft\Windows\Temporary Internet Files\Content.IE5\M3DCFB0F\MC9003125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956" y="3204387"/>
            <a:ext cx="1816913" cy="99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08D7\AppData\Local\Microsoft\Windows\Temporary Internet Files\Content.IE5\5ZQ3BUF2\MC9002808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92696"/>
            <a:ext cx="2400677" cy="278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08D7\AppData\Local\Microsoft\Windows\Temporary Internet Files\Content.IE5\S2K940HW\MP90028930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077072"/>
            <a:ext cx="1981222" cy="2361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C:\Users\08D7\AppData\Local\Microsoft\Windows\Temporary Internet Files\Content.IE5\M3DCFB0F\MC90040625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531" y="980728"/>
            <a:ext cx="1800225" cy="159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C:\Users\08D7\AppData\Local\Microsoft\Windows\Temporary Internet Files\Content.IE5\5ZQ3BUF2\MP900177778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05162"/>
            <a:ext cx="3096344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C:\Users\08D7\AppData\Local\Microsoft\Windows\Temporary Internet Files\Content.IE5\0TGMW5S7\MC90036058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114" y="2581223"/>
            <a:ext cx="1836115" cy="112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C:\Users\08D7\AppData\Local\Microsoft\Windows\Temporary Internet Files\Content.IE5\S2K940HW\MC90028706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42" y="3292928"/>
            <a:ext cx="2776396" cy="3055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1" name="Picture 9" descr="C:\Users\08D7\AppData\Local\Microsoft\Windows\Temporary Internet Files\Content.IE5\M3DCFB0F\MC90033824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591" y="4688633"/>
            <a:ext cx="1824228" cy="1533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C:\Users\08D7\AppData\Local\Microsoft\Windows\Temporary Internet Files\Content.IE5\0TGMW5S7\MC900344205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1564" y="3482672"/>
            <a:ext cx="1377086" cy="101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1048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708920"/>
            <a:ext cx="7024744" cy="1143000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/>
          <a:lstStyle/>
          <a:p>
            <a:pPr algn="ctr"/>
            <a:r>
              <a:rPr lang="cs-CZ" b="1" dirty="0" smtClean="0"/>
              <a:t>Řešení :</a:t>
            </a:r>
            <a:endParaRPr lang="cs-CZ" b="1" dirty="0"/>
          </a:p>
        </p:txBody>
      </p:sp>
      <p:sp>
        <p:nvSpPr>
          <p:cNvPr id="3" name="Tree"/>
          <p:cNvSpPr>
            <a:spLocks noEditPoints="1" noChangeArrowheads="1"/>
          </p:cNvSpPr>
          <p:nvPr/>
        </p:nvSpPr>
        <p:spPr bwMode="auto">
          <a:xfrm>
            <a:off x="6156176" y="4221088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69520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4048" y="0"/>
            <a:ext cx="2808430" cy="601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Postup 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3568" y="476672"/>
            <a:ext cx="3419856" cy="4248472"/>
          </a:xfrm>
        </p:spPr>
        <p:txBody>
          <a:bodyPr>
            <a:normAutofit/>
          </a:bodyPr>
          <a:lstStyle/>
          <a:p>
            <a:endParaRPr lang="cs-CZ" b="1" dirty="0" smtClean="0"/>
          </a:p>
          <a:p>
            <a:r>
              <a:rPr lang="cs-CZ" b="1" dirty="0" smtClean="0"/>
              <a:t>Kmeny se zbaví      </a:t>
            </a:r>
            <a:r>
              <a:rPr lang="cs-CZ" b="1" u="sng" dirty="0" smtClean="0"/>
              <a:t>kůry</a:t>
            </a:r>
          </a:p>
          <a:p>
            <a:r>
              <a:rPr lang="cs-CZ" b="1" dirty="0" smtClean="0"/>
              <a:t>Rozemelou se na   </a:t>
            </a:r>
            <a:r>
              <a:rPr lang="cs-CZ" b="1" u="sng" dirty="0" smtClean="0"/>
              <a:t>drť</a:t>
            </a:r>
          </a:p>
          <a:p>
            <a:r>
              <a:rPr lang="cs-CZ" b="1" dirty="0" smtClean="0"/>
              <a:t>Dřevěná drť se vaří v kotli a vzniká        --------------</a:t>
            </a:r>
          </a:p>
          <a:p>
            <a:r>
              <a:rPr lang="cs-CZ" b="1" dirty="0" smtClean="0"/>
              <a:t>Přidává se </a:t>
            </a:r>
            <a:r>
              <a:rPr lang="cs-CZ" b="1" u="sng" dirty="0" smtClean="0"/>
              <a:t>sběrový papír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755576" y="2780928"/>
            <a:ext cx="3419856" cy="3637024"/>
          </a:xfrm>
        </p:spPr>
        <p:txBody>
          <a:bodyPr>
            <a:normAutofit/>
          </a:bodyPr>
          <a:lstStyle/>
          <a:p>
            <a:endParaRPr lang="cs-CZ" b="1" dirty="0" smtClean="0"/>
          </a:p>
          <a:p>
            <a:r>
              <a:rPr lang="cs-CZ" b="1" u="sng" dirty="0" smtClean="0"/>
              <a:t>buničina</a:t>
            </a:r>
            <a:endParaRPr lang="cs-CZ" b="1" u="sng" dirty="0"/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Buničina se mísí s barvivy a vzniká     </a:t>
            </a:r>
            <a:r>
              <a:rPr lang="cs-CZ" b="1" u="sng" dirty="0" smtClean="0"/>
              <a:t>papírovina</a:t>
            </a:r>
            <a:endParaRPr lang="cs-CZ" b="1" dirty="0" smtClean="0"/>
          </a:p>
          <a:p>
            <a:r>
              <a:rPr lang="cs-CZ" b="1" dirty="0" smtClean="0"/>
              <a:t>Papírenský stroj</a:t>
            </a:r>
            <a:endParaRPr lang="cs-CZ" b="1" dirty="0"/>
          </a:p>
        </p:txBody>
      </p:sp>
      <p:pic>
        <p:nvPicPr>
          <p:cNvPr id="3074" name="Picture 2" descr="C:\Users\08D7\AppData\Local\Microsoft\Windows\Temporary Internet Files\Content.IE5\DN23MXL6\MP9004054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727" y="3831169"/>
            <a:ext cx="273630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08D7\AppData\Local\Microsoft\Windows\Temporary Internet Files\Content.IE5\VYMRPUCS\MP90028925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351232"/>
            <a:ext cx="3942540" cy="2797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85657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7314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Použití papíru:</a:t>
            </a:r>
            <a:endParaRPr lang="cs-CZ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59632" y="1844824"/>
            <a:ext cx="3057148" cy="639762"/>
          </a:xfrm>
        </p:spPr>
        <p:txBody>
          <a:bodyPr/>
          <a:lstStyle/>
          <a:p>
            <a:r>
              <a:rPr lang="cs-CZ" dirty="0" smtClean="0"/>
              <a:t>Ve škole: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041721" y="2564904"/>
            <a:ext cx="3419856" cy="3245587"/>
          </a:xfrm>
          <a:solidFill>
            <a:srgbClr val="00B050"/>
          </a:solidFill>
        </p:spPr>
        <p:txBody>
          <a:bodyPr/>
          <a:lstStyle/>
          <a:p>
            <a:r>
              <a:rPr lang="cs-CZ" b="1" dirty="0" smtClean="0"/>
              <a:t>Knihy, učebnice, výkresy, omalovánky, pracovní listy, nástěnné obrazy, učební pomůcky …….aj.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932040" y="1844824"/>
            <a:ext cx="3055717" cy="639762"/>
          </a:xfrm>
        </p:spPr>
        <p:txBody>
          <a:bodyPr/>
          <a:lstStyle/>
          <a:p>
            <a:r>
              <a:rPr lang="cs-CZ" dirty="0" smtClean="0"/>
              <a:t>Doma: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152" y="2564904"/>
            <a:ext cx="3419856" cy="3245587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b="1" dirty="0" smtClean="0"/>
              <a:t>ubrousky, toaletní papír, balicí </a:t>
            </a:r>
            <a:r>
              <a:rPr lang="cs-CZ" b="1" dirty="0" err="1" smtClean="0"/>
              <a:t>papír,sáčky</a:t>
            </a:r>
            <a:r>
              <a:rPr lang="cs-CZ" b="1" dirty="0" smtClean="0"/>
              <a:t>, </a:t>
            </a:r>
            <a:r>
              <a:rPr lang="cs-CZ" b="1" dirty="0" err="1" smtClean="0"/>
              <a:t>fotografie,noviny</a:t>
            </a:r>
            <a:r>
              <a:rPr lang="cs-CZ" b="1" dirty="0" smtClean="0"/>
              <a:t>, časopisy, tapety, reklamní letáky, dopisní papír, </a:t>
            </a:r>
            <a:r>
              <a:rPr lang="cs-CZ" b="1" dirty="0" err="1" smtClean="0"/>
              <a:t>obálky,peníze,aj</a:t>
            </a:r>
            <a:r>
              <a:rPr lang="cs-CZ" b="1" dirty="0" smtClean="0"/>
              <a:t>…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1100598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Text je vytvořen autorem materiálu dne 7.2.2012</a:t>
            </a:r>
          </a:p>
          <a:p>
            <a:r>
              <a:rPr lang="cs-CZ" dirty="0" smtClean="0"/>
              <a:t>Obrázky použity z kolekce Microsoft Office dne 7.2.2012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835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262</TotalTime>
  <Words>184</Words>
  <Application>Microsoft Office PowerPoint</Application>
  <PresentationFormat>Předvádění na obrazovce (4:3)</PresentationFormat>
  <Paragraphs>53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Austin</vt:lpstr>
      <vt:lpstr>Prezentace aplikace PowerPoint</vt:lpstr>
      <vt:lpstr>Anotace :</vt:lpstr>
      <vt:lpstr>Výroba </vt:lpstr>
      <vt:lpstr>Prezentace aplikace PowerPoint</vt:lpstr>
      <vt:lpstr>Základní surovinou pro výrobu je :     -----</vt:lpstr>
      <vt:lpstr>Postup :</vt:lpstr>
      <vt:lpstr>Prezentace aplikace PowerPoint</vt:lpstr>
      <vt:lpstr>Použití papíru: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Řešení :</vt:lpstr>
      <vt:lpstr>Postup :</vt:lpstr>
      <vt:lpstr>Použití papíru: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08D7</dc:creator>
  <cp:lastModifiedBy>08D7</cp:lastModifiedBy>
  <cp:revision>12</cp:revision>
  <dcterms:created xsi:type="dcterms:W3CDTF">2013-01-01T13:50:08Z</dcterms:created>
  <dcterms:modified xsi:type="dcterms:W3CDTF">2013-01-05T16:35:59Z</dcterms:modified>
</cp:coreProperties>
</file>