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58" r:id="rId4"/>
    <p:sldId id="259" r:id="rId5"/>
    <p:sldId id="261" r:id="rId6"/>
    <p:sldId id="262" r:id="rId7"/>
    <p:sldId id="263" r:id="rId8"/>
    <p:sldId id="274" r:id="rId9"/>
    <p:sldId id="276" r:id="rId10"/>
    <p:sldId id="278" r:id="rId11"/>
    <p:sldId id="280" r:id="rId12"/>
    <p:sldId id="268" r:id="rId13"/>
    <p:sldId id="275" r:id="rId14"/>
    <p:sldId id="277" r:id="rId15"/>
    <p:sldId id="279" r:id="rId16"/>
    <p:sldId id="281" r:id="rId17"/>
    <p:sldId id="26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NÁZEV:VY_32_INOVACE_018:Přírodověda </a:t>
          </a:r>
          <a:r>
            <a:rPr lang="cs-CZ" sz="2000" dirty="0" smtClean="0"/>
            <a:t>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Hartošová</a:t>
          </a:r>
          <a:r>
            <a:rPr lang="cs-CZ" sz="2000" dirty="0" smtClean="0"/>
            <a:t> Krista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třídění přírodnin-rostliny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87898B-6870-4CEE-B553-E74BBB640E73}" type="presOf" srcId="{B651F6E3-6281-48DB-9319-2AEAFDAE7572}" destId="{619D679B-A015-4ECF-8348-D1034C574F40}" srcOrd="0" destOrd="0" presId="urn:microsoft.com/office/officeart/2005/8/layout/target3"/>
    <dgm:cxn modelId="{6C84BE21-1583-4287-A73F-E1DD5A507C1E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324C9EE-EEE9-45EF-83AD-91470C34274A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D94259E-BFB9-4F34-8514-B8F77DD85F8E}" type="presOf" srcId="{D8197B8C-B260-4A16-BDF4-0947B075E274}" destId="{25B08C86-7E15-44DC-BE7F-FFB55DD49D12}" srcOrd="0" destOrd="0" presId="urn:microsoft.com/office/officeart/2005/8/layout/target3"/>
    <dgm:cxn modelId="{31A43140-7F28-47EB-A2B1-810842F4AFA3}" type="presOf" srcId="{D8197B8C-B260-4A16-BDF4-0947B075E274}" destId="{5A5FFA88-C948-4069-8E93-59FA12366E83}" srcOrd="1" destOrd="0" presId="urn:microsoft.com/office/officeart/2005/8/layout/target3"/>
    <dgm:cxn modelId="{84B4769F-8F4A-44BB-A762-DD9D3DA42C00}" type="presOf" srcId="{D1B46980-6531-4606-95E6-44980827E919}" destId="{6140AFEC-043D-4C43-A2F9-D0F5331DF3A3}" srcOrd="0" destOrd="0" presId="urn:microsoft.com/office/officeart/2005/8/layout/target3"/>
    <dgm:cxn modelId="{8D307169-D734-4ED0-8ABF-38C5D9B7346B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0665C57-94F0-4BB4-B6DA-A549D27F6047}" type="presOf" srcId="{4C35D32F-0EAB-4CD7-82EE-45574DC2A586}" destId="{890E4F0B-2866-4A3F-A3C7-2A14B1797930}" srcOrd="1" destOrd="0" presId="urn:microsoft.com/office/officeart/2005/8/layout/target3"/>
    <dgm:cxn modelId="{58E345BA-2642-4424-B8DC-00ECEF005092}" type="presOf" srcId="{757F3AB3-0718-4624-B441-E567A8F0AB56}" destId="{333A1088-737F-45CB-B68E-254E46348037}" srcOrd="0" destOrd="0" presId="urn:microsoft.com/office/officeart/2005/8/layout/target3"/>
    <dgm:cxn modelId="{7EDAB66C-DB0F-478A-A9D8-B02527DF81CB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CF5B698-BB66-4E76-9F15-40CD2F95B1D4}" type="presOf" srcId="{4C35D32F-0EAB-4CD7-82EE-45574DC2A586}" destId="{8BEBB6EC-1DAA-4CAC-8A25-BC0FCBD5DBD5}" srcOrd="0" destOrd="0" presId="urn:microsoft.com/office/officeart/2005/8/layout/target3"/>
    <dgm:cxn modelId="{A803DF41-C787-4375-9E64-6C53E6B307FA}" type="presParOf" srcId="{333A1088-737F-45CB-B68E-254E46348037}" destId="{F5ABB229-8D3B-4694-996A-96F23CF14429}" srcOrd="0" destOrd="0" presId="urn:microsoft.com/office/officeart/2005/8/layout/target3"/>
    <dgm:cxn modelId="{B98B50F8-2916-407A-9315-E5D05A4EA4C0}" type="presParOf" srcId="{333A1088-737F-45CB-B68E-254E46348037}" destId="{F41139FD-01EE-4571-8B17-4FB00FC51163}" srcOrd="1" destOrd="0" presId="urn:microsoft.com/office/officeart/2005/8/layout/target3"/>
    <dgm:cxn modelId="{AF74D6B3-D23E-4408-97C9-E2E38B31045D}" type="presParOf" srcId="{333A1088-737F-45CB-B68E-254E46348037}" destId="{D005CE8C-CC26-4C3E-AC11-E15060ECD759}" srcOrd="2" destOrd="0" presId="urn:microsoft.com/office/officeart/2005/8/layout/target3"/>
    <dgm:cxn modelId="{E84CCCC8-A5F2-4A7C-8842-03545F0C8FDD}" type="presParOf" srcId="{333A1088-737F-45CB-B68E-254E46348037}" destId="{2C702D82-9B77-49B7-9568-BB8EB47C3372}" srcOrd="3" destOrd="0" presId="urn:microsoft.com/office/officeart/2005/8/layout/target3"/>
    <dgm:cxn modelId="{EB359180-C2DE-4181-AB71-67FD9D29A1BD}" type="presParOf" srcId="{333A1088-737F-45CB-B68E-254E46348037}" destId="{A52A0455-90FF-4808-ABD0-F02540D31D5A}" srcOrd="4" destOrd="0" presId="urn:microsoft.com/office/officeart/2005/8/layout/target3"/>
    <dgm:cxn modelId="{FA872E10-8A9B-4127-A203-1AA4CFE2C79E}" type="presParOf" srcId="{333A1088-737F-45CB-B68E-254E46348037}" destId="{6140AFEC-043D-4C43-A2F9-D0F5331DF3A3}" srcOrd="5" destOrd="0" presId="urn:microsoft.com/office/officeart/2005/8/layout/target3"/>
    <dgm:cxn modelId="{0D9D4212-D54E-4D03-8F17-37D609893138}" type="presParOf" srcId="{333A1088-737F-45CB-B68E-254E46348037}" destId="{9358AC05-5D7D-4327-9F80-1AD486AEA664}" srcOrd="6" destOrd="0" presId="urn:microsoft.com/office/officeart/2005/8/layout/target3"/>
    <dgm:cxn modelId="{ACB7BB00-53A0-47B8-BAAF-71F478B65E76}" type="presParOf" srcId="{333A1088-737F-45CB-B68E-254E46348037}" destId="{313FC574-E1CD-4FB4-B054-0B805CE0447D}" srcOrd="7" destOrd="0" presId="urn:microsoft.com/office/officeart/2005/8/layout/target3"/>
    <dgm:cxn modelId="{3D97C03E-8B14-4FBC-AAB2-32A807DFCB5B}" type="presParOf" srcId="{333A1088-737F-45CB-B68E-254E46348037}" destId="{619D679B-A015-4ECF-8348-D1034C574F40}" srcOrd="8" destOrd="0" presId="urn:microsoft.com/office/officeart/2005/8/layout/target3"/>
    <dgm:cxn modelId="{68FE996F-268C-43DA-BCFB-C53BABC0A29D}" type="presParOf" srcId="{333A1088-737F-45CB-B68E-254E46348037}" destId="{322283A8-4A27-4CDA-BAE3-F381106A9174}" srcOrd="9" destOrd="0" presId="urn:microsoft.com/office/officeart/2005/8/layout/target3"/>
    <dgm:cxn modelId="{FDBD0622-B422-4D0B-BE1F-3ADB6D3F976A}" type="presParOf" srcId="{333A1088-737F-45CB-B68E-254E46348037}" destId="{FFC9F71D-1B4F-4AD9-A4A6-86ADEFC8AF5C}" srcOrd="10" destOrd="0" presId="urn:microsoft.com/office/officeart/2005/8/layout/target3"/>
    <dgm:cxn modelId="{AB05FCB1-66F4-4F50-A367-644B0E3C47BC}" type="presParOf" srcId="{333A1088-737F-45CB-B68E-254E46348037}" destId="{25B08C86-7E15-44DC-BE7F-FFB55DD49D12}" srcOrd="11" destOrd="0" presId="urn:microsoft.com/office/officeart/2005/8/layout/target3"/>
    <dgm:cxn modelId="{2552BBD3-8F32-492B-9602-4F1D8917CAA6}" type="presParOf" srcId="{333A1088-737F-45CB-B68E-254E46348037}" destId="{76644BE8-9D7C-4C09-B250-3D10AF48CBB7}" srcOrd="12" destOrd="0" presId="urn:microsoft.com/office/officeart/2005/8/layout/target3"/>
    <dgm:cxn modelId="{017C2075-FFDF-4214-9DCC-C5F4500724CB}" type="presParOf" srcId="{333A1088-737F-45CB-B68E-254E46348037}" destId="{EE85B701-7295-41C0-BA7A-34D3756A2AE6}" srcOrd="13" destOrd="0" presId="urn:microsoft.com/office/officeart/2005/8/layout/target3"/>
    <dgm:cxn modelId="{4046BB72-7630-4DAE-851C-F7C196EB9846}" type="presParOf" srcId="{333A1088-737F-45CB-B68E-254E46348037}" destId="{8BEBB6EC-1DAA-4CAC-8A25-BC0FCBD5DBD5}" srcOrd="14" destOrd="0" presId="urn:microsoft.com/office/officeart/2005/8/layout/target3"/>
    <dgm:cxn modelId="{9353FDF0-D53D-48F1-844D-27324040785B}" type="presParOf" srcId="{333A1088-737F-45CB-B68E-254E46348037}" destId="{AED2198E-93D5-4001-81B4-73124B309672}" srcOrd="15" destOrd="0" presId="urn:microsoft.com/office/officeart/2005/8/layout/target3"/>
    <dgm:cxn modelId="{3802B976-D449-41C9-BFAD-6A1AD1EACCB8}" type="presParOf" srcId="{333A1088-737F-45CB-B68E-254E46348037}" destId="{2BE915AB-18AA-4053-B92C-3BFC9ED204BB}" srcOrd="16" destOrd="0" presId="urn:microsoft.com/office/officeart/2005/8/layout/target3"/>
    <dgm:cxn modelId="{A329850E-6215-4CEA-9DA1-C76840D98994}" type="presParOf" srcId="{333A1088-737F-45CB-B68E-254E46348037}" destId="{6BB5E863-4638-4E1D-BFDE-399D028AC4ED}" srcOrd="17" destOrd="0" presId="urn:microsoft.com/office/officeart/2005/8/layout/target3"/>
    <dgm:cxn modelId="{1F835958-F3AD-4F11-B079-B9CF2E179B5E}" type="presParOf" srcId="{333A1088-737F-45CB-B68E-254E46348037}" destId="{5A5FFA88-C948-4069-8E93-59FA12366E83}" srcOrd="18" destOrd="0" presId="urn:microsoft.com/office/officeart/2005/8/layout/target3"/>
    <dgm:cxn modelId="{E7E7B019-4A3C-41F8-BCB0-3B9383C3297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Hartošová</a:t>
          </a:r>
          <a:r>
            <a:rPr lang="cs-CZ" sz="2000" kern="1200" dirty="0" smtClean="0"/>
            <a:t> Krista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NÁZEV:VY_32_INOVACE_018:Přírodověda </a:t>
          </a:r>
          <a:r>
            <a:rPr lang="cs-CZ" sz="2000" kern="1200" dirty="0" smtClean="0"/>
            <a:t>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třídění přírodnin-rostliny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2DC42-CDCF-4936-83CF-CA25296CD4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3C2A09-5BA4-4573-B3DD-B2CA6505E7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2DC42-CDCF-4936-83CF-CA25296CD4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3C2A09-5BA4-4573-B3DD-B2CA6505E75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9.jpeg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4.jpeg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wmf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5334983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607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772816"/>
            <a:ext cx="6457968" cy="1362075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3356991"/>
            <a:ext cx="4529142" cy="3024337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q"/>
            </a:pPr>
            <a:endParaRPr lang="cs-CZ" sz="2400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Zápis do sešitu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Praktické třídění rostlin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Praktické třídění živočichů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/>
              <a:t>Práce pro skupiny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760052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Třídění přírodnin:</a:t>
            </a:r>
            <a:endParaRPr lang="cs-CZ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chemeClr val="accent5"/>
          </a:solidFill>
        </p:spPr>
        <p:txBody>
          <a:bodyPr/>
          <a:lstStyle/>
          <a:p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/>
              <a:t>Sinice, bakterie, viry</a:t>
            </a:r>
          </a:p>
          <a:p>
            <a:pPr marL="457200" indent="-457200">
              <a:buFont typeface="+mj-lt"/>
              <a:buAutoNum type="arabicPeriod"/>
            </a:pPr>
            <a:endParaRPr lang="cs-CZ" sz="2400" b="1" dirty="0" smtClean="0"/>
          </a:p>
          <a:p>
            <a:pPr marL="457200" indent="-457200">
              <a:buFont typeface="+mj-lt"/>
              <a:buAutoNum type="arabicPeriod"/>
            </a:pPr>
            <a:endParaRPr lang="cs-CZ" sz="2400" b="1" dirty="0"/>
          </a:p>
          <a:p>
            <a:pPr marL="457200" indent="-457200">
              <a:buFont typeface="+mj-lt"/>
              <a:buAutoNum type="arabicPeriod"/>
            </a:pPr>
            <a:endParaRPr lang="cs-CZ" sz="2400" b="1" dirty="0" smtClean="0"/>
          </a:p>
          <a:p>
            <a:pPr marL="457200" indent="-457200">
              <a:buFont typeface="+mj-lt"/>
              <a:buAutoNum type="arabicPeriod"/>
            </a:pPr>
            <a:endParaRPr lang="cs-CZ" sz="2400" b="1" dirty="0"/>
          </a:p>
          <a:p>
            <a:pPr marL="457200" indent="-457200">
              <a:buFont typeface="+mj-lt"/>
              <a:buAutoNum type="arabicPeriod"/>
            </a:pPr>
            <a:r>
              <a:rPr lang="cs-CZ" sz="2400" b="1" dirty="0" smtClean="0"/>
              <a:t>Houby, plísně, kvasinky</a:t>
            </a:r>
          </a:p>
          <a:p>
            <a:pPr marL="457200" indent="-457200">
              <a:buFont typeface="+mj-lt"/>
              <a:buAutoNum type="arabicPeriod"/>
            </a:pPr>
            <a:endParaRPr lang="cs-CZ" sz="2400" b="1" dirty="0"/>
          </a:p>
          <a:p>
            <a:endParaRPr lang="cs-CZ" sz="2400" b="1" dirty="0" smtClean="0"/>
          </a:p>
        </p:txBody>
      </p:sp>
      <p:pic>
        <p:nvPicPr>
          <p:cNvPr id="1027" name="Picture 3" descr="C:\Users\08D7\AppData\Local\Microsoft\Windows\Temporary Internet Files\Content.IE5\DN23MXL6\MC9004387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8640"/>
            <a:ext cx="3192016" cy="3916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8D7\AppData\Local\Microsoft\Windows\Temporary Internet Files\Content.IE5\YEP76IIT\MP900407342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5948" y="620688"/>
            <a:ext cx="2570228" cy="264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7\AppData\Local\Microsoft\Windows\Temporary Internet Files\Content.IE5\YEP76IIT\MP90039004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9532" y="4105316"/>
            <a:ext cx="2666256" cy="26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7\AppData\Local\Microsoft\Windows\Temporary Internet Files\Content.IE5\TN0EOEEB\MP90039021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573016"/>
            <a:ext cx="3168352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1257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260649"/>
            <a:ext cx="3008313" cy="5865516"/>
          </a:xfrm>
          <a:solidFill>
            <a:schemeClr val="accent5"/>
          </a:solidFill>
        </p:spPr>
        <p:txBody>
          <a:bodyPr>
            <a:normAutofit/>
          </a:bodyPr>
          <a:lstStyle/>
          <a:p>
            <a:endParaRPr lang="cs-CZ" sz="2400" b="1" dirty="0" smtClean="0"/>
          </a:p>
          <a:p>
            <a:r>
              <a:rPr lang="cs-CZ" sz="2400" b="1" dirty="0" smtClean="0"/>
              <a:t>3. Rostliny </a:t>
            </a:r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endParaRPr lang="cs-CZ" sz="2400" b="1" dirty="0" smtClean="0"/>
          </a:p>
          <a:p>
            <a:endParaRPr lang="cs-CZ" sz="2400" b="1" dirty="0"/>
          </a:p>
          <a:p>
            <a:r>
              <a:rPr lang="cs-CZ" sz="2400" b="1" dirty="0" smtClean="0"/>
              <a:t>4.Živočichové </a:t>
            </a:r>
            <a:endParaRPr lang="cs-CZ" sz="2400" b="1" dirty="0"/>
          </a:p>
        </p:txBody>
      </p:sp>
      <p:pic>
        <p:nvPicPr>
          <p:cNvPr id="2050" name="Picture 2" descr="C:\Users\08D7\AppData\Local\Microsoft\Windows\Temporary Internet Files\Content.IE5\TN0EOEEB\MP900179632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60648"/>
            <a:ext cx="365760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7\AppData\Local\Microsoft\Windows\Temporary Internet Files\Content.IE5\VYMRPUCS\MP90014514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48680"/>
            <a:ext cx="235915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7\AppData\Local\Microsoft\Windows\Temporary Internet Files\Content.IE5\VYMRPUCS\MP9004317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4437112"/>
            <a:ext cx="3878813" cy="2347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7\AppData\Local\Microsoft\Windows\Temporary Internet Files\Content.IE5\TN0EOEEB\MP90042248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077071"/>
            <a:ext cx="2483768" cy="2707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62087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Rostliny: </a:t>
            </a:r>
            <a:endParaRPr lang="cs-CZ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chemeClr val="accent4"/>
          </a:solidFill>
        </p:spPr>
        <p:txBody>
          <a:bodyPr/>
          <a:lstStyle/>
          <a:p>
            <a:endParaRPr lang="cs-CZ" dirty="0" smtClean="0"/>
          </a:p>
          <a:p>
            <a:pPr marL="457200" indent="-457200">
              <a:buFont typeface="+mj-lt"/>
              <a:buAutoNum type="alphaLcParenR"/>
            </a:pPr>
            <a:r>
              <a:rPr lang="cs-CZ" sz="3200" b="1" u="sng" dirty="0" smtClean="0"/>
              <a:t>Výtrusné:</a:t>
            </a:r>
          </a:p>
          <a:p>
            <a:pPr marL="457200" indent="-457200">
              <a:buFont typeface="+mj-lt"/>
              <a:buAutoNum type="alphaLcParenR"/>
            </a:pPr>
            <a:endParaRPr lang="cs-CZ" sz="2800" b="1" dirty="0"/>
          </a:p>
          <a:p>
            <a:r>
              <a:rPr lang="cs-CZ" sz="2800" b="1" dirty="0" smtClean="0"/>
              <a:t>Kapradiny</a:t>
            </a:r>
          </a:p>
          <a:p>
            <a:r>
              <a:rPr lang="cs-CZ" sz="2800" b="1" dirty="0" smtClean="0"/>
              <a:t>Přesličky</a:t>
            </a:r>
          </a:p>
          <a:p>
            <a:r>
              <a:rPr lang="cs-CZ" sz="2800" b="1" dirty="0" smtClean="0"/>
              <a:t>Mechy </a:t>
            </a:r>
            <a:endParaRPr lang="cs-CZ" sz="2800" b="1" dirty="0"/>
          </a:p>
        </p:txBody>
      </p:sp>
      <p:pic>
        <p:nvPicPr>
          <p:cNvPr id="3074" name="Picture 2" descr="C:\Users\08D7\AppData\Local\Microsoft\Windows\Temporary Internet Files\Content.IE5\YEP76IIT\MP90018265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76672"/>
            <a:ext cx="3657600" cy="245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7\AppData\Local\Microsoft\Windows\Temporary Internet Files\Content.IE5\TN0EOEEB\MP90040695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077072"/>
            <a:ext cx="3384776" cy="26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7\AppData\Local\Microsoft\Windows\Temporary Internet Files\Content.IE5\VYMRPUCS\MP90043402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0628" y="188640"/>
            <a:ext cx="2064260" cy="458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D7\AppData\Local\Microsoft\Windows\Temporary Internet Files\Content.IE5\VYMRPUCS\MP90040711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212976"/>
            <a:ext cx="4389120" cy="3319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6694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solidFill>
            <a:schemeClr val="accent4"/>
          </a:solidFill>
        </p:spPr>
        <p:txBody>
          <a:bodyPr/>
          <a:lstStyle/>
          <a:p>
            <a:endParaRPr lang="cs-CZ" dirty="0" smtClean="0"/>
          </a:p>
          <a:p>
            <a:r>
              <a:rPr lang="cs-CZ" sz="3200" dirty="0" smtClean="0"/>
              <a:t>b) </a:t>
            </a:r>
            <a:r>
              <a:rPr lang="cs-CZ" sz="3200" b="1" u="sng" dirty="0" smtClean="0"/>
              <a:t>semenné:</a:t>
            </a:r>
          </a:p>
          <a:p>
            <a:endParaRPr lang="cs-CZ" sz="3200" b="1" dirty="0"/>
          </a:p>
          <a:p>
            <a:endParaRPr lang="cs-CZ" sz="3200" b="1" dirty="0" smtClean="0"/>
          </a:p>
          <a:p>
            <a:r>
              <a:rPr lang="cs-CZ" sz="2800" b="1" dirty="0" smtClean="0"/>
              <a:t>Byliny – </a:t>
            </a:r>
          </a:p>
          <a:p>
            <a:r>
              <a:rPr lang="cs-CZ" sz="2000" b="1" dirty="0" smtClean="0"/>
              <a:t>nadzemní část rostliny je</a:t>
            </a:r>
          </a:p>
          <a:p>
            <a:endParaRPr lang="cs-CZ" sz="2000" b="1" dirty="0" smtClean="0"/>
          </a:p>
          <a:p>
            <a:pPr algn="ctr"/>
            <a:r>
              <a:rPr lang="cs-CZ" sz="2400" b="1" dirty="0" smtClean="0"/>
              <a:t>Dužnatá !</a:t>
            </a:r>
            <a:endParaRPr lang="cs-CZ" sz="2400" b="1" dirty="0"/>
          </a:p>
        </p:txBody>
      </p:sp>
      <p:pic>
        <p:nvPicPr>
          <p:cNvPr id="4098" name="Picture 2" descr="C:\Users\08D7\AppData\Local\Microsoft\Windows\Temporary Internet Files\Content.IE5\VYMRPUCS\MP900313729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32656"/>
            <a:ext cx="3657600" cy="2414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D7\AppData\Local\Microsoft\Windows\Temporary Internet Files\Content.IE5\YEP76IIT\MP90043862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212976"/>
            <a:ext cx="2584376" cy="3507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D7\AppData\Local\Microsoft\Windows\Temporary Internet Files\Content.IE5\TN0EOEEB\MC9003830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4299" y="1412776"/>
            <a:ext cx="1826057" cy="16450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7\AppData\Local\Microsoft\Windows\Temporary Internet Files\Content.IE5\VYMRPUCS\MP9003999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428999"/>
            <a:ext cx="20856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23256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2776"/>
            <a:ext cx="3008313" cy="5112568"/>
          </a:xfrm>
          <a:solidFill>
            <a:schemeClr val="accent4"/>
          </a:solidFill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sz="2800" b="1" dirty="0" smtClean="0"/>
              <a:t>Dřeviny –</a:t>
            </a:r>
          </a:p>
          <a:p>
            <a:r>
              <a:rPr lang="cs-CZ" sz="2000" b="1" dirty="0" smtClean="0"/>
              <a:t>Nadzemní část rostliny je</a:t>
            </a:r>
            <a:endParaRPr lang="cs-CZ" sz="2000" b="1" dirty="0"/>
          </a:p>
          <a:p>
            <a:pPr algn="ctr"/>
            <a:r>
              <a:rPr lang="cs-CZ" sz="2400" b="1" dirty="0" smtClean="0"/>
              <a:t>Dřevitá !</a:t>
            </a:r>
          </a:p>
          <a:p>
            <a:pPr algn="ctr"/>
            <a:endParaRPr lang="cs-CZ" sz="24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Stromy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Keře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Listnaté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Jehličnaté </a:t>
            </a:r>
            <a:endParaRPr lang="cs-CZ" sz="2400" b="1" dirty="0"/>
          </a:p>
        </p:txBody>
      </p:sp>
      <p:pic>
        <p:nvPicPr>
          <p:cNvPr id="5122" name="Picture 2" descr="C:\Users\08D7\AppData\Local\Microsoft\Windows\Temporary Internet Files\Content.IE5\TN0EOEEB\MP9003996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1195" y="3702001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D7\AppData\Local\Microsoft\Windows\Temporary Internet Files\Content.IE5\YEP76IIT\MP90022764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983" y="260648"/>
            <a:ext cx="365760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D7\AppData\Local\Microsoft\Windows\Temporary Internet Files\Content.IE5\DN23MXL6\MC900358589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1628" y="967243"/>
            <a:ext cx="1836115" cy="1735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D7\AppData\Local\Microsoft\Windows\Temporary Internet Files\Content.IE5\VYMRPUCS\MC9003830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0648"/>
            <a:ext cx="1821485" cy="15252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08D7\AppData\Local\Microsoft\Windows\Temporary Internet Files\Content.IE5\TN0EOEEB\MP900313807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8390" y="50972"/>
            <a:ext cx="2548105" cy="6782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3672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Urči: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4785395"/>
          </a:xfrm>
          <a:solidFill>
            <a:schemeClr val="accent4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---------------------------------------------------------------------------------------------------------------------------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 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4785395"/>
          </a:xfrm>
          <a:solidFill>
            <a:srgbClr val="92D050"/>
          </a:solidFill>
          <a:ln>
            <a:solidFill>
              <a:srgbClr val="00B050"/>
            </a:solidFill>
          </a:ln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--------------------------------------------------------------------------------------------------------------------------</a:t>
            </a:r>
            <a:endParaRPr lang="cs-CZ" sz="2400" b="1" dirty="0" smtClean="0"/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7171" name="Picture 3" descr="C:\Users\08D7\AppData\Local\Microsoft\Windows\Temporary Internet Files\Content.IE5\TN0EOEEB\MP90018274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84984"/>
            <a:ext cx="3873624" cy="2833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08D7\AppData\Local\Microsoft\Windows\Temporary Internet Files\Content.IE5\YEP76IIT\MC9003586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284984"/>
            <a:ext cx="3528392" cy="2804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98271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Urči 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5256584"/>
          </a:xfrm>
          <a:solidFill>
            <a:srgbClr val="92D050"/>
          </a:solidFill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200" b="1" dirty="0" smtClean="0"/>
          </a:p>
          <a:p>
            <a:pPr marL="0" indent="0">
              <a:buNone/>
            </a:pPr>
            <a:r>
              <a:rPr lang="cs-CZ" sz="3200" b="1" dirty="0" smtClean="0"/>
              <a:t>-------------------------------------------------------------------------------------------------------</a:t>
            </a:r>
            <a:endParaRPr lang="cs-CZ" sz="3200" b="1" dirty="0"/>
          </a:p>
        </p:txBody>
      </p:sp>
      <p:pic>
        <p:nvPicPr>
          <p:cNvPr id="6146" name="Picture 2" descr="C:\Users\08D7\AppData\Local\Microsoft\Windows\Temporary Internet Files\Content.IE5\DN23MXL6\MP9004482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835" y="3429000"/>
            <a:ext cx="3600400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5256584"/>
          </a:xfrm>
          <a:solidFill>
            <a:schemeClr val="accent4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------------------------------------------------------------------------------------------------------------------------</a:t>
            </a:r>
            <a:endParaRPr lang="cs-CZ" sz="2400" b="1" dirty="0"/>
          </a:p>
        </p:txBody>
      </p:sp>
      <p:pic>
        <p:nvPicPr>
          <p:cNvPr id="6148" name="Picture 4" descr="C:\Users\08D7\AppData\Local\Microsoft\Windows\Temporary Internet Files\Content.IE5\VYMRPUCS\MP9004308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429000"/>
            <a:ext cx="3456384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84884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Urči: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073427"/>
          </a:xfr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--------------------------------------------------------------------------------------------------------------------------</a:t>
            </a:r>
            <a:endParaRPr lang="cs-CZ" sz="2400" b="1" dirty="0" smtClean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073427"/>
          </a:xfrm>
          <a:solidFill>
            <a:srgbClr val="FFC000"/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------------------------------------------------------------------------------------------------------------------------</a:t>
            </a:r>
            <a:endParaRPr lang="cs-CZ" b="1" dirty="0"/>
          </a:p>
        </p:txBody>
      </p:sp>
      <p:pic>
        <p:nvPicPr>
          <p:cNvPr id="8194" name="Picture 2" descr="C:\Users\08D7\AppData\Local\Microsoft\Windows\Temporary Internet Files\Content.IE5\TN0EOEEB\MC900053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89040"/>
            <a:ext cx="2448272" cy="2029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08D7\AppData\Local\Microsoft\Windows\Temporary Internet Files\Content.IE5\VYMRPUCS\MP90017795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96952"/>
            <a:ext cx="3240360" cy="2821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65770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Urči: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81128"/>
          </a:xfrm>
          <a:solidFill>
            <a:srgbClr val="92D050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-----------------------------------------------------------------------------------------------------------------------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81128"/>
          </a:xfrm>
          <a:solidFill>
            <a:srgbClr val="FFC000"/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---------------------------------------------------------------------------------------------------------------------------</a:t>
            </a:r>
            <a:endParaRPr lang="cs-CZ" b="1" dirty="0"/>
          </a:p>
        </p:txBody>
      </p:sp>
      <p:pic>
        <p:nvPicPr>
          <p:cNvPr id="9218" name="Picture 2" descr="C:\Users\08D7\AppData\Local\Microsoft\Windows\Temporary Internet Files\Content.IE5\YEP76IIT\MP90040753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56992"/>
            <a:ext cx="360040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08D7\AppData\Local\Microsoft\Windows\Temporary Internet Files\Content.IE5\VYMRPUCS\MC9001232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213720"/>
            <a:ext cx="3600400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78633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2204864"/>
            <a:ext cx="8229600" cy="1143000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88388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Urči: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solidFill>
            <a:schemeClr val="accent4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Rajče : </a:t>
            </a:r>
            <a:r>
              <a:rPr lang="cs-CZ" sz="2400" b="1" dirty="0" smtClean="0"/>
              <a:t>rostlina, semenná, bylina, kvetoucí </a:t>
            </a:r>
          </a:p>
          <a:p>
            <a:pPr marL="0" indent="0">
              <a:buNone/>
            </a:pPr>
            <a:r>
              <a:rPr lang="cs-CZ" sz="2400" b="1" dirty="0"/>
              <a:t> 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solidFill>
            <a:srgbClr val="92D050"/>
          </a:solidFill>
          <a:ln>
            <a:solidFill>
              <a:srgbClr val="00B05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Rybíz : </a:t>
            </a:r>
            <a:r>
              <a:rPr lang="cs-CZ" sz="2400" b="1" dirty="0" smtClean="0"/>
              <a:t>rostlina, semenná, dřevina, keř, listnatý </a:t>
            </a: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7171" name="Picture 3" descr="C:\Users\08D7\AppData\Local\Microsoft\Windows\Temporary Internet Files\Content.IE5\TN0EOEEB\MP90018274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284984"/>
            <a:ext cx="3873624" cy="2833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08D7\AppData\Local\Microsoft\Windows\Temporary Internet Files\Content.IE5\YEP76IIT\MC9003586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284984"/>
            <a:ext cx="3528392" cy="2804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28144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Urči 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  <a:solidFill>
            <a:srgbClr val="92D050"/>
          </a:solidFill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/>
              <a:t>Tulipán: </a:t>
            </a:r>
            <a:r>
              <a:rPr lang="cs-CZ" sz="2400" b="1" dirty="0" smtClean="0"/>
              <a:t>rostlina, semenná, bylina, kvetoucí</a:t>
            </a:r>
            <a:endParaRPr lang="cs-CZ" sz="3200" b="1" dirty="0"/>
          </a:p>
        </p:txBody>
      </p:sp>
      <p:pic>
        <p:nvPicPr>
          <p:cNvPr id="6146" name="Picture 2" descr="C:\Users\08D7\AppData\Local\Microsoft\Windows\Temporary Internet Files\Content.IE5\DN23MXL6\MP9004482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835" y="3140968"/>
            <a:ext cx="3600400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  <a:solidFill>
            <a:schemeClr val="accent4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Borovice :</a:t>
            </a:r>
            <a:r>
              <a:rPr lang="cs-CZ" sz="2000" b="1" dirty="0" smtClean="0"/>
              <a:t> </a:t>
            </a:r>
            <a:r>
              <a:rPr lang="cs-CZ" sz="2400" b="1" dirty="0" smtClean="0"/>
              <a:t>rostlina, semenná, dřevina, strom, jehličnatý</a:t>
            </a:r>
            <a:endParaRPr lang="cs-CZ" sz="2400" b="1" dirty="0"/>
          </a:p>
        </p:txBody>
      </p:sp>
      <p:pic>
        <p:nvPicPr>
          <p:cNvPr id="6148" name="Picture 4" descr="C:\Users\08D7\AppData\Local\Microsoft\Windows\Temporary Internet Files\Content.IE5\VYMRPUCS\MP9004308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140968"/>
            <a:ext cx="3456384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62672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Urči: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Lípa : </a:t>
            </a:r>
            <a:r>
              <a:rPr lang="cs-CZ" sz="2400" b="1" dirty="0" smtClean="0"/>
              <a:t>rostlina, semenná, dřevina, strom, listnatý </a:t>
            </a:r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FFC000"/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Žampion: </a:t>
            </a:r>
            <a:r>
              <a:rPr lang="cs-CZ" sz="2400" b="1" dirty="0" smtClean="0"/>
              <a:t>rostlina, houba</a:t>
            </a:r>
            <a:endParaRPr lang="cs-CZ" b="1" dirty="0"/>
          </a:p>
        </p:txBody>
      </p:sp>
      <p:pic>
        <p:nvPicPr>
          <p:cNvPr id="8194" name="Picture 2" descr="C:\Users\08D7\AppData\Local\Microsoft\Windows\Temporary Internet Files\Content.IE5\TN0EOEEB\MC900053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89040"/>
            <a:ext cx="2448272" cy="2029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08D7\AppData\Local\Microsoft\Windows\Temporary Internet Files\Content.IE5\VYMRPUCS\MP90017795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996952"/>
            <a:ext cx="3240360" cy="2821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42576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Urči: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81128"/>
          </a:xfrm>
          <a:solidFill>
            <a:srgbClr val="92D050"/>
          </a:solidFill>
          <a:ln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Kapradina: </a:t>
            </a:r>
            <a:r>
              <a:rPr lang="cs-CZ" sz="2400" b="1" dirty="0" smtClean="0"/>
              <a:t>rostlina, výtrusná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81128"/>
          </a:xfrm>
          <a:solidFill>
            <a:srgbClr val="FFC000"/>
          </a:solidFill>
          <a:ln>
            <a:solidFill>
              <a:srgbClr val="FF0000"/>
            </a:solidFill>
          </a:ln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Jahodník: </a:t>
            </a:r>
            <a:r>
              <a:rPr lang="cs-CZ" sz="2400" b="1" dirty="0" smtClean="0"/>
              <a:t>rostlina, semenná, bylina, kvetoucí </a:t>
            </a:r>
            <a:endParaRPr lang="cs-CZ" b="1" dirty="0"/>
          </a:p>
        </p:txBody>
      </p:sp>
      <p:pic>
        <p:nvPicPr>
          <p:cNvPr id="9218" name="Picture 2" descr="C:\Users\08D7\AppData\Local\Microsoft\Windows\Temporary Internet Files\Content.IE5\YEP76IIT\MP90040753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56992"/>
            <a:ext cx="360040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08D7\AppData\Local\Microsoft\Windows\Temporary Internet Files\Content.IE5\VYMRPUCS\MC9001232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213720"/>
            <a:ext cx="3600400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980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Font typeface="Wingdings" pitchFamily="2" charset="2"/>
              <a:buChar char="v"/>
            </a:pPr>
            <a:r>
              <a:rPr lang="cs-CZ" dirty="0" smtClean="0"/>
              <a:t>Text je vytvořen autorem materiálu dne 17.4.2012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dirty="0" smtClean="0"/>
              <a:t>Obrázky použity z kolekce Microsoft Office dne 17.4.2012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6084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203</TotalTime>
  <Words>193</Words>
  <Application>Microsoft Office PowerPoint</Application>
  <PresentationFormat>Předvádění na obrazovce (4:3)</PresentationFormat>
  <Paragraphs>96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LuckyTie</vt:lpstr>
      <vt:lpstr>Prezentace aplikace PowerPoint</vt:lpstr>
      <vt:lpstr>Anotace:</vt:lpstr>
      <vt:lpstr>Třídění přírodnin:</vt:lpstr>
      <vt:lpstr>Prezentace aplikace PowerPoint</vt:lpstr>
      <vt:lpstr>Rostliny: </vt:lpstr>
      <vt:lpstr>Prezentace aplikace PowerPoint</vt:lpstr>
      <vt:lpstr>Prezentace aplikace PowerPoint</vt:lpstr>
      <vt:lpstr>Urči:</vt:lpstr>
      <vt:lpstr>Urči :</vt:lpstr>
      <vt:lpstr>Urči: </vt:lpstr>
      <vt:lpstr>Urči:</vt:lpstr>
      <vt:lpstr>Řešení:</vt:lpstr>
      <vt:lpstr>Urči:</vt:lpstr>
      <vt:lpstr>Urči :</vt:lpstr>
      <vt:lpstr>Urči: </vt:lpstr>
      <vt:lpstr>Urči: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08D7</dc:creator>
  <cp:lastModifiedBy>08D7</cp:lastModifiedBy>
  <cp:revision>13</cp:revision>
  <dcterms:created xsi:type="dcterms:W3CDTF">2012-12-30T13:42:52Z</dcterms:created>
  <dcterms:modified xsi:type="dcterms:W3CDTF">2013-01-05T16:38:52Z</dcterms:modified>
</cp:coreProperties>
</file>