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92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6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>
        <p:scale>
          <a:sx n="107" d="100"/>
          <a:sy n="107" d="100"/>
        </p:scale>
        <p:origin x="-1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NÁZEV:VY_32_INOVACE_020:Přírodověda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lidské tělo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6191986-D9BD-496A-8CDF-E1A4E27E068A}" type="presOf" srcId="{D1B46980-6531-4606-95E6-44980827E919}" destId="{6140AFEC-043D-4C43-A2F9-D0F5331DF3A3}" srcOrd="0" destOrd="0" presId="urn:microsoft.com/office/officeart/2005/8/layout/target3"/>
    <dgm:cxn modelId="{8412CF4B-DC77-4492-9C7C-C76D1321AB89}" type="presOf" srcId="{4C35D32F-0EAB-4CD7-82EE-45574DC2A586}" destId="{8BEBB6EC-1DAA-4CAC-8A25-BC0FCBD5DBD5}" srcOrd="0" destOrd="0" presId="urn:microsoft.com/office/officeart/2005/8/layout/target3"/>
    <dgm:cxn modelId="{53167606-AEF7-4441-87A3-31730C83EB7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4F531C-C8B1-4546-86DF-BA06FE281EDD}" type="presOf" srcId="{B651F6E3-6281-48DB-9319-2AEAFDAE7572}" destId="{6BB5E863-4638-4E1D-BFDE-399D028AC4ED}" srcOrd="1" destOrd="0" presId="urn:microsoft.com/office/officeart/2005/8/layout/target3"/>
    <dgm:cxn modelId="{A4D6F48E-4D97-4AAF-A02B-B0CAE0D3C4A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E2B449-6F24-4A93-9A37-173DAE3971CD}" type="presOf" srcId="{757F3AB3-0718-4624-B441-E567A8F0AB56}" destId="{333A1088-737F-45CB-B68E-254E46348037}" srcOrd="0" destOrd="0" presId="urn:microsoft.com/office/officeart/2005/8/layout/target3"/>
    <dgm:cxn modelId="{24E5080B-97E2-44F4-BC67-6DA779D117F5}" type="presOf" srcId="{B651F6E3-6281-48DB-9319-2AEAFDAE7572}" destId="{619D679B-A015-4ECF-8348-D1034C574F40}" srcOrd="0" destOrd="0" presId="urn:microsoft.com/office/officeart/2005/8/layout/target3"/>
    <dgm:cxn modelId="{00CE5FA2-58A7-48F5-8DC1-41C5D092848A}" type="presOf" srcId="{D1B46980-6531-4606-95E6-44980827E919}" destId="{2BE915AB-18AA-4053-B92C-3BFC9ED204BB}" srcOrd="1" destOrd="0" presId="urn:microsoft.com/office/officeart/2005/8/layout/target3"/>
    <dgm:cxn modelId="{F63D30A7-09AA-4F43-B2E7-B3316F97006D}" type="presOf" srcId="{D8197B8C-B260-4A16-BDF4-0947B075E274}" destId="{5A5FFA88-C948-4069-8E93-59FA12366E83}" srcOrd="1" destOrd="0" presId="urn:microsoft.com/office/officeart/2005/8/layout/target3"/>
    <dgm:cxn modelId="{BC782B17-1167-4543-ABCF-15F5B699B414}" type="presOf" srcId="{4C35D32F-0EAB-4CD7-82EE-45574DC2A586}" destId="{890E4F0B-2866-4A3F-A3C7-2A14B1797930}" srcOrd="1" destOrd="0" presId="urn:microsoft.com/office/officeart/2005/8/layout/target3"/>
    <dgm:cxn modelId="{ED4691DB-DB07-4C20-95F9-04A80B82D9B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600CB6-72CF-42FB-A59B-1A7CC3D6C15A}" type="presParOf" srcId="{333A1088-737F-45CB-B68E-254E46348037}" destId="{F5ABB229-8D3B-4694-996A-96F23CF14429}" srcOrd="0" destOrd="0" presId="urn:microsoft.com/office/officeart/2005/8/layout/target3"/>
    <dgm:cxn modelId="{0664C990-1D65-4E2B-BF45-CDD53B0BA7C1}" type="presParOf" srcId="{333A1088-737F-45CB-B68E-254E46348037}" destId="{F41139FD-01EE-4571-8B17-4FB00FC51163}" srcOrd="1" destOrd="0" presId="urn:microsoft.com/office/officeart/2005/8/layout/target3"/>
    <dgm:cxn modelId="{FF6B4907-40BB-4EE9-B609-C317E34F5EC3}" type="presParOf" srcId="{333A1088-737F-45CB-B68E-254E46348037}" destId="{D005CE8C-CC26-4C3E-AC11-E15060ECD759}" srcOrd="2" destOrd="0" presId="urn:microsoft.com/office/officeart/2005/8/layout/target3"/>
    <dgm:cxn modelId="{9F68D632-3625-4978-A009-04571AFB6B33}" type="presParOf" srcId="{333A1088-737F-45CB-B68E-254E46348037}" destId="{2C702D82-9B77-49B7-9568-BB8EB47C3372}" srcOrd="3" destOrd="0" presId="urn:microsoft.com/office/officeart/2005/8/layout/target3"/>
    <dgm:cxn modelId="{3B53A1B8-65A6-4D2A-87B5-26258EAE2A4E}" type="presParOf" srcId="{333A1088-737F-45CB-B68E-254E46348037}" destId="{A52A0455-90FF-4808-ABD0-F02540D31D5A}" srcOrd="4" destOrd="0" presId="urn:microsoft.com/office/officeart/2005/8/layout/target3"/>
    <dgm:cxn modelId="{3F6E3DC0-991B-49C8-A912-84C375F8B552}" type="presParOf" srcId="{333A1088-737F-45CB-B68E-254E46348037}" destId="{6140AFEC-043D-4C43-A2F9-D0F5331DF3A3}" srcOrd="5" destOrd="0" presId="urn:microsoft.com/office/officeart/2005/8/layout/target3"/>
    <dgm:cxn modelId="{985E717E-C06F-4023-8B49-3C0A3BA73FED}" type="presParOf" srcId="{333A1088-737F-45CB-B68E-254E46348037}" destId="{9358AC05-5D7D-4327-9F80-1AD486AEA664}" srcOrd="6" destOrd="0" presId="urn:microsoft.com/office/officeart/2005/8/layout/target3"/>
    <dgm:cxn modelId="{AC079BC4-EDF7-48B6-BDE0-50361DC8540F}" type="presParOf" srcId="{333A1088-737F-45CB-B68E-254E46348037}" destId="{313FC574-E1CD-4FB4-B054-0B805CE0447D}" srcOrd="7" destOrd="0" presId="urn:microsoft.com/office/officeart/2005/8/layout/target3"/>
    <dgm:cxn modelId="{26680E07-D135-4A02-9F24-2BBD42C85375}" type="presParOf" srcId="{333A1088-737F-45CB-B68E-254E46348037}" destId="{619D679B-A015-4ECF-8348-D1034C574F40}" srcOrd="8" destOrd="0" presId="urn:microsoft.com/office/officeart/2005/8/layout/target3"/>
    <dgm:cxn modelId="{798F4931-12CF-4103-BF45-CD515E7AE5C3}" type="presParOf" srcId="{333A1088-737F-45CB-B68E-254E46348037}" destId="{322283A8-4A27-4CDA-BAE3-F381106A9174}" srcOrd="9" destOrd="0" presId="urn:microsoft.com/office/officeart/2005/8/layout/target3"/>
    <dgm:cxn modelId="{D08D1C8A-01ED-41C2-938C-B2256F5F5D7E}" type="presParOf" srcId="{333A1088-737F-45CB-B68E-254E46348037}" destId="{FFC9F71D-1B4F-4AD9-A4A6-86ADEFC8AF5C}" srcOrd="10" destOrd="0" presId="urn:microsoft.com/office/officeart/2005/8/layout/target3"/>
    <dgm:cxn modelId="{B88C8204-4A73-4CF2-B545-A6477B3AF23C}" type="presParOf" srcId="{333A1088-737F-45CB-B68E-254E46348037}" destId="{25B08C86-7E15-44DC-BE7F-FFB55DD49D12}" srcOrd="11" destOrd="0" presId="urn:microsoft.com/office/officeart/2005/8/layout/target3"/>
    <dgm:cxn modelId="{D28FBB3D-FB6E-433E-A16F-EDDE6D8EEBA0}" type="presParOf" srcId="{333A1088-737F-45CB-B68E-254E46348037}" destId="{76644BE8-9D7C-4C09-B250-3D10AF48CBB7}" srcOrd="12" destOrd="0" presId="urn:microsoft.com/office/officeart/2005/8/layout/target3"/>
    <dgm:cxn modelId="{3754930B-39D8-41A2-80A2-1E5E9A46EA98}" type="presParOf" srcId="{333A1088-737F-45CB-B68E-254E46348037}" destId="{EE85B701-7295-41C0-BA7A-34D3756A2AE6}" srcOrd="13" destOrd="0" presId="urn:microsoft.com/office/officeart/2005/8/layout/target3"/>
    <dgm:cxn modelId="{FE478E31-A414-466F-AF85-E9A2C3F5B282}" type="presParOf" srcId="{333A1088-737F-45CB-B68E-254E46348037}" destId="{8BEBB6EC-1DAA-4CAC-8A25-BC0FCBD5DBD5}" srcOrd="14" destOrd="0" presId="urn:microsoft.com/office/officeart/2005/8/layout/target3"/>
    <dgm:cxn modelId="{3029BF60-3CC8-45FA-9396-64D055A9C63D}" type="presParOf" srcId="{333A1088-737F-45CB-B68E-254E46348037}" destId="{AED2198E-93D5-4001-81B4-73124B309672}" srcOrd="15" destOrd="0" presId="urn:microsoft.com/office/officeart/2005/8/layout/target3"/>
    <dgm:cxn modelId="{01EBD553-A072-489D-A1D9-CBBC89928546}" type="presParOf" srcId="{333A1088-737F-45CB-B68E-254E46348037}" destId="{2BE915AB-18AA-4053-B92C-3BFC9ED204BB}" srcOrd="16" destOrd="0" presId="urn:microsoft.com/office/officeart/2005/8/layout/target3"/>
    <dgm:cxn modelId="{47DA6463-1D9E-43B3-95F6-4884584C49E4}" type="presParOf" srcId="{333A1088-737F-45CB-B68E-254E46348037}" destId="{6BB5E863-4638-4E1D-BFDE-399D028AC4ED}" srcOrd="17" destOrd="0" presId="urn:microsoft.com/office/officeart/2005/8/layout/target3"/>
    <dgm:cxn modelId="{850E2EAB-B1E6-4B2B-A70A-1CA012CB2B21}" type="presParOf" srcId="{333A1088-737F-45CB-B68E-254E46348037}" destId="{5A5FFA88-C948-4069-8E93-59FA12366E83}" srcOrd="18" destOrd="0" presId="urn:microsoft.com/office/officeart/2005/8/layout/target3"/>
    <dgm:cxn modelId="{8D5762D8-A27B-4D68-876E-AB9E8EEC2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NÁZEV:VY_32_INOVACE_020:Přírodověda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lidské tělo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C70F95-3839-49BC-A023-018C5D651F73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92254-2A95-4597-AB00-824D69261657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gif"/><Relationship Id="rId3" Type="http://schemas.openxmlformats.org/officeDocument/2006/relationships/image" Target="../media/image22.jpeg"/><Relationship Id="rId7" Type="http://schemas.openxmlformats.org/officeDocument/2006/relationships/image" Target="../media/image20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1663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06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Materiál slouží ke společnému opakování učiva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Prověření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67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Lidské tělo: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2348880"/>
            <a:ext cx="3600400" cy="32403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D7\AppData\Local\Microsoft\Windows\Temporary Internet Files\Content.IE5\5ZQ3BUF2\MC900326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5400600" cy="423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31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332656"/>
            <a:ext cx="6629400" cy="1419944"/>
          </a:xfrm>
        </p:spPr>
        <p:txBody>
          <a:bodyPr>
            <a:normAutofit/>
          </a:bodyPr>
          <a:lstStyle/>
          <a:p>
            <a:r>
              <a:rPr lang="cs-CZ" b="1" dirty="0" smtClean="0"/>
              <a:t>Vyjmenuj hlavní části lidského těla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901952"/>
            <a:ext cx="6629400" cy="4767408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76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73116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Kostra má tyto funkce: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84784"/>
            <a:ext cx="6629400" cy="417646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-------------------------</a:t>
            </a:r>
          </a:p>
          <a:p>
            <a:r>
              <a:rPr lang="cs-CZ" dirty="0" smtClean="0"/>
              <a:t>-------------------------</a:t>
            </a:r>
          </a:p>
          <a:p>
            <a:r>
              <a:rPr lang="cs-CZ" dirty="0" smtClean="0"/>
              <a:t>-------------------------</a:t>
            </a:r>
            <a:endParaRPr lang="cs-CZ" dirty="0"/>
          </a:p>
        </p:txBody>
      </p:sp>
      <p:pic>
        <p:nvPicPr>
          <p:cNvPr id="2050" name="Picture 2" descr="C:\Users\08D7\AppData\Local\Microsoft\Windows\Temporary Internet Files\Content.IE5\0TGMW5S7\MC9004363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08720"/>
            <a:ext cx="302433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58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Obličejová část lebky se skládá z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----------------------------------</a:t>
            </a:r>
            <a:endParaRPr lang="cs-CZ" dirty="0"/>
          </a:p>
        </p:txBody>
      </p:sp>
      <p:pic>
        <p:nvPicPr>
          <p:cNvPr id="3075" name="Picture 3" descr="C:\Users\08D7\AppData\Local\Microsoft\Windows\Temporary Internet Files\Content.IE5\5ZQ3BUF2\MC900239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1766621" cy="13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95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Mozková  část  lebky  chrání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------------------------------------------</a:t>
            </a:r>
            <a:endParaRPr lang="cs-CZ" dirty="0"/>
          </a:p>
        </p:txBody>
      </p:sp>
      <p:pic>
        <p:nvPicPr>
          <p:cNvPr id="4098" name="Picture 2" descr="C:\Users\08D7\AppData\Local\Microsoft\Windows\Temporary Internet Files\Content.IE5\S2K940HW\MC9004362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10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Páteř se skládá  z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6629400" cy="4224528"/>
          </a:xfrm>
        </p:spPr>
        <p:txBody>
          <a:bodyPr/>
          <a:lstStyle/>
          <a:p>
            <a:r>
              <a:rPr lang="cs-CZ" dirty="0" smtClean="0"/>
              <a:t>-----------------------------------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-----------------------------------</a:t>
            </a:r>
            <a:endParaRPr lang="cs-CZ" dirty="0"/>
          </a:p>
        </p:txBody>
      </p:sp>
      <p:pic>
        <p:nvPicPr>
          <p:cNvPr id="5122" name="Picture 2" descr="C:\Users\08D7\AppData\Local\Microsoft\Windows\Temporary Internet Files\Content.IE5\M3DCFB0F\MP9004252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8"/>
            <a:ext cx="3365500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775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Páteř umožňuje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6629400" cy="4224528"/>
          </a:xfrm>
        </p:spPr>
        <p:txBody>
          <a:bodyPr/>
          <a:lstStyle/>
          <a:p>
            <a:r>
              <a:rPr lang="cs-CZ" dirty="0" smtClean="0"/>
              <a:t>---------------------------------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---------------------------------</a:t>
            </a:r>
            <a:endParaRPr lang="cs-CZ" dirty="0"/>
          </a:p>
        </p:txBody>
      </p:sp>
      <p:pic>
        <p:nvPicPr>
          <p:cNvPr id="6147" name="Picture 3" descr="C:\Users\08D7\AppData\Local\Microsoft\Windows\Temporary Internet Files\Content.IE5\0TGMW5S7\MP900385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8600"/>
            <a:ext cx="3150096" cy="441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91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Co tvoří kostru hrudníku: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</a:t>
            </a:r>
            <a:endParaRPr lang="cs-CZ" dirty="0"/>
          </a:p>
        </p:txBody>
      </p:sp>
      <p:pic>
        <p:nvPicPr>
          <p:cNvPr id="7171" name="Picture 3" descr="C:\Users\08D7\AppData\Local\Microsoft\Windows\Temporary Internet Files\Content.IE5\0TGMW5S7\MC900347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6712"/>
            <a:ext cx="311100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33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Popiš kostru horní končetiny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</p:txBody>
      </p:sp>
      <p:pic>
        <p:nvPicPr>
          <p:cNvPr id="8194" name="Picture 2" descr="C:\Users\08D7\AppData\Local\Microsoft\Windows\Temporary Internet Files\Content.IE5\5ZQ3BUF2\MC900371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257256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41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Popiš kostru dolní končetiny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</a:t>
            </a:r>
            <a:endParaRPr lang="cs-CZ" dirty="0"/>
          </a:p>
        </p:txBody>
      </p:sp>
      <p:pic>
        <p:nvPicPr>
          <p:cNvPr id="9218" name="Picture 2" descr="C:\Users\08D7\AppData\Local\Microsoft\Windows\Temporary Internet Files\Content.IE5\0TGMW5S7\MP900431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3179490" cy="321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76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7344816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Co v našem těle zajišťují svaly a na co se upínají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</a:t>
            </a:r>
            <a:endParaRPr lang="cs-CZ" dirty="0"/>
          </a:p>
        </p:txBody>
      </p:sp>
      <p:pic>
        <p:nvPicPr>
          <p:cNvPr id="10242" name="Picture 2" descr="C:\Users\08D7\AppData\Local\Microsoft\Windows\Temporary Internet Files\Content.IE5\S2K940HW\MC9004261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4864"/>
            <a:ext cx="1800200" cy="3706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7\AppData\Local\Microsoft\Windows\Temporary Internet Files\Content.IE5\M3DCFB0F\MC900391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44824"/>
            <a:ext cx="1744639" cy="221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75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Co tvoří oběhovou soustavu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</a:t>
            </a:r>
            <a:endParaRPr lang="cs-CZ" dirty="0"/>
          </a:p>
        </p:txBody>
      </p:sp>
      <p:pic>
        <p:nvPicPr>
          <p:cNvPr id="11266" name="Picture 2" descr="C:\Users\08D7\AppData\Local\Microsoft\Windows\Temporary Internet Files\Content.IE5\5ZQ3BUF2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2555265" cy="341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13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  čeho  se  skládá  krev 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6629400" cy="4224528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--------------------------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--------------------------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--------------------------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--------------------------</a:t>
            </a:r>
            <a:endParaRPr lang="cs-CZ" dirty="0"/>
          </a:p>
        </p:txBody>
      </p:sp>
      <p:pic>
        <p:nvPicPr>
          <p:cNvPr id="12290" name="Picture 2" descr="C:\Users\08D7\AppData\Local\Microsoft\Windows\Temporary Internet Files\Content.IE5\M3DCFB0F\MP9004021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49080"/>
            <a:ext cx="2843133" cy="254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08D7\AppData\Local\Microsoft\Windows\Temporary Internet Files\Content.IE5\5ZQ3BUF2\MC900438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73673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39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Které hlavní části trávicí soustavy znáš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5167" y="1556792"/>
            <a:ext cx="6629400" cy="4968552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__________________________</a:t>
            </a:r>
            <a:endParaRPr lang="cs-CZ" dirty="0"/>
          </a:p>
        </p:txBody>
      </p:sp>
      <p:pic>
        <p:nvPicPr>
          <p:cNvPr id="14338" name="Picture 2" descr="C:\Users\08D7\AppData\Local\Microsoft\Windows\Temporary Internet Files\Content.IE5\0TGMW5S7\MM90033636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08D7\AppData\Local\Microsoft\Windows\Temporary Internet Files\Content.IE5\M3DCFB0F\MC900426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841" y="252710"/>
            <a:ext cx="1949450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23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Co tvoří dýchací soustavu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</a:t>
            </a:r>
            <a:endParaRPr lang="cs-CZ" dirty="0"/>
          </a:p>
        </p:txBody>
      </p:sp>
      <p:pic>
        <p:nvPicPr>
          <p:cNvPr id="13314" name="Picture 2" descr="C:\Users\08D7\AppData\Local\Microsoft\Windows\Temporary Internet Files\Content.IE5\M3DCFB0F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92696"/>
            <a:ext cx="2545862" cy="2985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52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Který orgán řídí celý lidský organismus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--------------------------------------</a:t>
            </a:r>
            <a:endParaRPr lang="cs-CZ" dirty="0"/>
          </a:p>
        </p:txBody>
      </p:sp>
      <p:pic>
        <p:nvPicPr>
          <p:cNvPr id="16386" name="Picture 2" descr="C:\Users\08D7\AppData\Local\Microsoft\Windows\Temporary Internet Files\Content.IE5\S2K940HW\MC9004405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77743"/>
            <a:ext cx="2376264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97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Která smyslová ústrojí znáš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---------------------------------</a:t>
            </a:r>
            <a:endParaRPr lang="cs-CZ" dirty="0"/>
          </a:p>
        </p:txBody>
      </p:sp>
      <p:pic>
        <p:nvPicPr>
          <p:cNvPr id="15362" name="Picture 2" descr="C:\Users\08D7\AppData\Local\Microsoft\Windows\Temporary Internet Files\Content.IE5\0TGMW5S7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08720"/>
            <a:ext cx="2955017" cy="186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43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7410" name="Picture 2" descr="C:\Users\08D7\AppData\Local\Microsoft\Windows\Temporary Internet Files\Content.IE5\M3DCFB0F\MC900197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1923861" cy="174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08D7\AppData\Local\Microsoft\Windows\Temporary Internet Files\Content.IE5\5ZQ3BUF2\MC9004387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21088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:\Users\08D7\AppData\Local\Microsoft\Windows\Temporary Internet Files\Content.IE5\0TGMW5S7\MC9001979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464" y="4083777"/>
            <a:ext cx="2604380" cy="2560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3" name="Picture 5" descr="C:\Users\08D7\AppData\Local\Microsoft\Windows\Temporary Internet Files\Content.IE5\S2K940HW\MC900238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870" y="2852936"/>
            <a:ext cx="1444028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08D7\AppData\Local\Microsoft\Windows\Temporary Internet Files\Content.IE5\M3DCFB0F\MC9002381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158" y="1420995"/>
            <a:ext cx="1588883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C:\Users\08D7\AppData\Local\Microsoft\Windows\Temporary Internet Files\Content.IE5\5ZQ3BUF2\MC9002381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21" y="2526998"/>
            <a:ext cx="1445537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6" name="Picture 8" descr="C:\Users\08D7\AppData\Local\Microsoft\Windows\Temporary Internet Files\Content.IE5\0TGMW5S7\MM90032383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99373"/>
            <a:ext cx="2232247" cy="18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94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332656"/>
            <a:ext cx="6629400" cy="1419944"/>
          </a:xfrm>
        </p:spPr>
        <p:txBody>
          <a:bodyPr>
            <a:normAutofit/>
          </a:bodyPr>
          <a:lstStyle/>
          <a:p>
            <a:r>
              <a:rPr lang="cs-CZ" b="1" dirty="0" smtClean="0"/>
              <a:t>Vyjmenuj hlavní části lidského těla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901952"/>
            <a:ext cx="6629400" cy="4767408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Hlava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Krk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Záda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Hrudník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Břicho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Hýždě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Horní končetina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Dolní končetina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48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73116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Kostra má tyto funkce: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84784"/>
            <a:ext cx="6629400" cy="417646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Opora těla</a:t>
            </a:r>
          </a:p>
          <a:p>
            <a:r>
              <a:rPr lang="cs-CZ" dirty="0" smtClean="0"/>
              <a:t>Chrání vnitřní orgány</a:t>
            </a:r>
          </a:p>
          <a:p>
            <a:r>
              <a:rPr lang="cs-CZ" dirty="0" smtClean="0"/>
              <a:t>Umožňuje pohyb</a:t>
            </a:r>
            <a:endParaRPr lang="cs-CZ" dirty="0"/>
          </a:p>
        </p:txBody>
      </p:sp>
      <p:pic>
        <p:nvPicPr>
          <p:cNvPr id="2050" name="Picture 2" descr="C:\Users\08D7\AppData\Local\Microsoft\Windows\Temporary Internet Files\Content.IE5\0TGMW5S7\MC9004363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08720"/>
            <a:ext cx="403244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75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Obličejová část lebky se skládá z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Oční důlky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Čelní kost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Nosní kůstky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Horní čelist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Dolní čelist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Spánková kost</a:t>
            </a:r>
            <a:endParaRPr lang="cs-CZ" dirty="0"/>
          </a:p>
        </p:txBody>
      </p:sp>
      <p:pic>
        <p:nvPicPr>
          <p:cNvPr id="3075" name="Picture 3" descr="C:\Users\08D7\AppData\Local\Microsoft\Windows\Temporary Internet Files\Content.IE5\5ZQ3BUF2\MC900239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1766621" cy="13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92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Mozková  část  lebky  chrání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4098" name="Picture 2" descr="C:\Users\08D7\AppData\Local\Microsoft\Windows\Temporary Internet Files\Content.IE5\S2K940HW\MC9004362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05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Páteř se skládá  z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6629400" cy="4224528"/>
          </a:xfrm>
        </p:spPr>
        <p:txBody>
          <a:bodyPr/>
          <a:lstStyle/>
          <a:p>
            <a:r>
              <a:rPr lang="cs-CZ" dirty="0" smtClean="0"/>
              <a:t>Obratlů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Meziobratlových plotének</a:t>
            </a:r>
            <a:endParaRPr lang="cs-CZ" dirty="0"/>
          </a:p>
        </p:txBody>
      </p:sp>
      <p:pic>
        <p:nvPicPr>
          <p:cNvPr id="5122" name="Picture 2" descr="C:\Users\08D7\AppData\Local\Microsoft\Windows\Temporary Internet Files\Content.IE5\M3DCFB0F\MP9004252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8"/>
            <a:ext cx="3365500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00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Páteř umožňuje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6629400" cy="4224528"/>
          </a:xfrm>
        </p:spPr>
        <p:txBody>
          <a:bodyPr/>
          <a:lstStyle/>
          <a:p>
            <a:r>
              <a:rPr lang="cs-CZ" dirty="0" smtClean="0"/>
              <a:t>Vzpřímenou chůzi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osnovou těla</a:t>
            </a:r>
            <a:endParaRPr lang="cs-CZ" dirty="0"/>
          </a:p>
        </p:txBody>
      </p:sp>
      <p:pic>
        <p:nvPicPr>
          <p:cNvPr id="6147" name="Picture 3" descr="C:\Users\08D7\AppData\Local\Microsoft\Windows\Temporary Internet Files\Content.IE5\0TGMW5S7\MP900385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8600"/>
            <a:ext cx="3150096" cy="441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61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Popiš kostru horní končetiny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L</a:t>
            </a:r>
            <a:r>
              <a:rPr lang="cs-CZ" dirty="0" smtClean="0"/>
              <a:t>opatka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Klíční kost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Kloub ramenní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Pažní kost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Loketní kloub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Kost předloktí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Kostra ruky</a:t>
            </a:r>
          </a:p>
        </p:txBody>
      </p:sp>
      <p:pic>
        <p:nvPicPr>
          <p:cNvPr id="8194" name="Picture 2" descr="C:\Users\08D7\AppData\Local\Microsoft\Windows\Temporary Internet Files\Content.IE5\5ZQ3BUF2\MC900371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257256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51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Popiš kostru dolní končetiny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Pánevní kost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Kyčelní kloub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Stehenní kost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Kolenní kloub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Kostra bérce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Kostra  nohy</a:t>
            </a:r>
            <a:endParaRPr lang="cs-CZ" dirty="0"/>
          </a:p>
        </p:txBody>
      </p:sp>
      <p:pic>
        <p:nvPicPr>
          <p:cNvPr id="9218" name="Picture 2" descr="C:\Users\08D7\AppData\Local\Microsoft\Windows\Temporary Internet Files\Content.IE5\0TGMW5S7\MP900431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3179490" cy="321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31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7344816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Co v našem těle zajišťují svaly a na co se upínají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Zajišťují pohyb</a:t>
            </a:r>
          </a:p>
          <a:p>
            <a:endParaRPr lang="cs-CZ" dirty="0"/>
          </a:p>
          <a:p>
            <a:r>
              <a:rPr lang="cs-CZ" dirty="0" smtClean="0"/>
              <a:t>Upínají se na kostru</a:t>
            </a:r>
            <a:endParaRPr lang="cs-CZ" dirty="0"/>
          </a:p>
        </p:txBody>
      </p:sp>
      <p:pic>
        <p:nvPicPr>
          <p:cNvPr id="10242" name="Picture 2" descr="C:\Users\08D7\AppData\Local\Microsoft\Windows\Temporary Internet Files\Content.IE5\S2K940HW\MC9004261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4864"/>
            <a:ext cx="1800200" cy="3706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7\AppData\Local\Microsoft\Windows\Temporary Internet Files\Content.IE5\M3DCFB0F\MC9003910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44824"/>
            <a:ext cx="1744639" cy="221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462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Co tvoří oběhovou soustavu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srdce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cévy</a:t>
            </a:r>
          </a:p>
          <a:p>
            <a:pPr marL="342900" indent="-342900">
              <a:buFont typeface="+mj-lt"/>
              <a:buAutoNum type="arabicParenR"/>
            </a:pPr>
            <a:endParaRPr lang="cs-CZ" dirty="0"/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krev</a:t>
            </a:r>
            <a:endParaRPr lang="cs-CZ" dirty="0"/>
          </a:p>
        </p:txBody>
      </p:sp>
      <p:pic>
        <p:nvPicPr>
          <p:cNvPr id="11266" name="Picture 2" descr="C:\Users\08D7\AppData\Local\Microsoft\Windows\Temporary Internet Files\Content.IE5\5ZQ3BUF2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2555265" cy="341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72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  čeho  se  skládá  krev 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6629400" cy="4224528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Krevní plazma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Krevní destičky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Červené krvinky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Bílé krvinky</a:t>
            </a:r>
            <a:endParaRPr lang="cs-CZ" dirty="0"/>
          </a:p>
        </p:txBody>
      </p:sp>
      <p:pic>
        <p:nvPicPr>
          <p:cNvPr id="12290" name="Picture 2" descr="C:\Users\08D7\AppData\Local\Microsoft\Windows\Temporary Internet Files\Content.IE5\M3DCFB0F\MP9004021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49080"/>
            <a:ext cx="2843133" cy="254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08D7\AppData\Local\Microsoft\Windows\Temporary Internet Files\Content.IE5\5ZQ3BUF2\MC900438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73673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766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Které hlavní části trávicí soustavy znáš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5167" y="1556792"/>
            <a:ext cx="6629400" cy="4968552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Ústní dutina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Hltan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Jícen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Žaludek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Tenké střevo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Tlusté střevo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Konečník </a:t>
            </a:r>
            <a:endParaRPr lang="cs-CZ" dirty="0"/>
          </a:p>
        </p:txBody>
      </p:sp>
      <p:pic>
        <p:nvPicPr>
          <p:cNvPr id="14338" name="Picture 2" descr="C:\Users\08D7\AppData\Local\Microsoft\Windows\Temporary Internet Files\Content.IE5\0TGMW5S7\MM90033636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08D7\AppData\Local\Microsoft\Windows\Temporary Internet Files\Content.IE5\M3DCFB0F\MC900426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841" y="252710"/>
            <a:ext cx="1949450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05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Co tvoří dýchací soustavu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7490" y="1988840"/>
            <a:ext cx="6629400" cy="4224528"/>
          </a:xfrm>
        </p:spPr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 smtClean="0"/>
              <a:t>Nosní dutina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H</a:t>
            </a:r>
            <a:r>
              <a:rPr lang="cs-CZ" dirty="0" smtClean="0"/>
              <a:t>rtan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</a:t>
            </a:r>
            <a:r>
              <a:rPr lang="cs-CZ" dirty="0" smtClean="0"/>
              <a:t>růdušnice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P</a:t>
            </a:r>
            <a:r>
              <a:rPr lang="cs-CZ" dirty="0" smtClean="0"/>
              <a:t>růdušky</a:t>
            </a:r>
            <a:endParaRPr lang="cs-CZ" dirty="0"/>
          </a:p>
        </p:txBody>
      </p:sp>
      <p:pic>
        <p:nvPicPr>
          <p:cNvPr id="13314" name="Picture 2" descr="C:\Users\08D7\AppData\Local\Microsoft\Windows\Temporary Internet Files\Content.IE5\M3DCFB0F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92696"/>
            <a:ext cx="2545862" cy="2985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82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Který orgán řídí celý lidský organismus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pic>
        <p:nvPicPr>
          <p:cNvPr id="16386" name="Picture 2" descr="C:\Users\08D7\AppData\Local\Microsoft\Windows\Temporary Internet Files\Content.IE5\S2K940HW\MC9004405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77743"/>
            <a:ext cx="2376264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04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Která smyslová ústrojí znáš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Z</a:t>
            </a:r>
            <a:r>
              <a:rPr lang="cs-CZ" dirty="0" smtClean="0"/>
              <a:t>rak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luch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Č</a:t>
            </a:r>
            <a:r>
              <a:rPr lang="cs-CZ" dirty="0" smtClean="0"/>
              <a:t>ich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C</a:t>
            </a:r>
            <a:r>
              <a:rPr lang="cs-CZ" dirty="0" smtClean="0"/>
              <a:t>huť</a:t>
            </a:r>
            <a:endParaRPr lang="cs-CZ" dirty="0" smtClean="0"/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H</a:t>
            </a:r>
            <a:r>
              <a:rPr lang="cs-CZ" dirty="0" smtClean="0"/>
              <a:t>mat</a:t>
            </a:r>
            <a:endParaRPr lang="cs-CZ" dirty="0"/>
          </a:p>
        </p:txBody>
      </p:sp>
      <p:pic>
        <p:nvPicPr>
          <p:cNvPr id="15362" name="Picture 2" descr="C:\Users\08D7\AppData\Local\Microsoft\Windows\Temporary Internet Files\Content.IE5\0TGMW5S7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983" y="476672"/>
            <a:ext cx="2955017" cy="186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49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57400" y="1143000"/>
            <a:ext cx="7086600" cy="1471613"/>
          </a:xfrm>
        </p:spPr>
        <p:txBody>
          <a:bodyPr/>
          <a:lstStyle/>
          <a:p>
            <a:pPr algn="l"/>
            <a:r>
              <a:rPr lang="cs-CZ" b="1" dirty="0" smtClean="0"/>
              <a:t>Citace: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067944" y="2924944"/>
            <a:ext cx="3312368" cy="2664296"/>
          </a:xfrm>
        </p:spPr>
        <p:txBody>
          <a:bodyPr>
            <a:normAutofit fontScale="92500"/>
          </a:bodyPr>
          <a:lstStyle/>
          <a:p>
            <a:pPr algn="l"/>
            <a:r>
              <a:rPr lang="cs-CZ" b="1" dirty="0" smtClean="0"/>
              <a:t>Text je vytvořen autorem materiálu 12.6. 2012</a:t>
            </a:r>
          </a:p>
          <a:p>
            <a:pPr algn="l"/>
            <a:r>
              <a:rPr lang="cs-CZ" b="1" dirty="0" smtClean="0"/>
              <a:t>Obrázky použity z kolekce Microsoft Office 12.6. </a:t>
            </a:r>
            <a:r>
              <a:rPr lang="cs-CZ" b="1" smtClean="0"/>
              <a:t>2012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80964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120</TotalTime>
  <Words>396</Words>
  <Application>Microsoft Office PowerPoint</Application>
  <PresentationFormat>Předvádění na obrazovce (4:3)</PresentationFormat>
  <Paragraphs>189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1</vt:lpstr>
      <vt:lpstr>Prezentace aplikace PowerPoint</vt:lpstr>
      <vt:lpstr>Anotace:</vt:lpstr>
      <vt:lpstr>Lidské tělo:</vt:lpstr>
      <vt:lpstr>Vyjmenuj hlavní části lidského těla :</vt:lpstr>
      <vt:lpstr>Kostra má tyto funkce:</vt:lpstr>
      <vt:lpstr>Obličejová část lebky se skládá z :</vt:lpstr>
      <vt:lpstr>Mozková  část  lebky  chrání :</vt:lpstr>
      <vt:lpstr>Páteř se skládá  z :</vt:lpstr>
      <vt:lpstr>Páteř umožňuje :</vt:lpstr>
      <vt:lpstr>Co tvoří kostru hrudníku:</vt:lpstr>
      <vt:lpstr>Popiš kostru horní končetiny :</vt:lpstr>
      <vt:lpstr>Popiš kostru dolní končetiny :</vt:lpstr>
      <vt:lpstr>Co v našem těle zajišťují svaly a na co se upínají ?</vt:lpstr>
      <vt:lpstr>Co tvoří oběhovou soustavu ?</vt:lpstr>
      <vt:lpstr>Z  čeho  se  skládá  krev  ?</vt:lpstr>
      <vt:lpstr>Které hlavní části trávicí soustavy znáš ?</vt:lpstr>
      <vt:lpstr>Co tvoří dýchací soustavu ?</vt:lpstr>
      <vt:lpstr>Který orgán řídí celý lidský organismus ?</vt:lpstr>
      <vt:lpstr>Která smyslová ústrojí znáš ?</vt:lpstr>
      <vt:lpstr>Řešení :</vt:lpstr>
      <vt:lpstr>Vyjmenuj hlavní části lidského těla :</vt:lpstr>
      <vt:lpstr>Kostra má tyto funkce:</vt:lpstr>
      <vt:lpstr>Obličejová část lebky se skládá z :</vt:lpstr>
      <vt:lpstr>Mozková  část  lebky  chrání :</vt:lpstr>
      <vt:lpstr>Páteř se skládá  z :</vt:lpstr>
      <vt:lpstr>Páteř umožňuje :</vt:lpstr>
      <vt:lpstr>Popiš kostru horní končetiny :</vt:lpstr>
      <vt:lpstr>Popiš kostru dolní končetiny :</vt:lpstr>
      <vt:lpstr>Co v našem těle zajišťují svaly a na co se upínají ?</vt:lpstr>
      <vt:lpstr>Co tvoří oběhovou soustavu ?</vt:lpstr>
      <vt:lpstr>Z  čeho  se  skládá  krev  ?</vt:lpstr>
      <vt:lpstr>Které hlavní části trávicí soustavy znáš ?</vt:lpstr>
      <vt:lpstr>Co tvoří dýchací soustavu ?</vt:lpstr>
      <vt:lpstr>Který orgán řídí celý lidský organismus ?</vt:lpstr>
      <vt:lpstr>Která smyslová ústrojí znáš ?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User</cp:lastModifiedBy>
  <cp:revision>12</cp:revision>
  <dcterms:created xsi:type="dcterms:W3CDTF">2013-01-02T12:24:41Z</dcterms:created>
  <dcterms:modified xsi:type="dcterms:W3CDTF">2013-01-29T17:55:30Z</dcterms:modified>
</cp:coreProperties>
</file>