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9" r:id="rId2"/>
    <p:sldId id="256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6" r:id="rId20"/>
    <p:sldId id="277" r:id="rId21"/>
    <p:sldId id="278" r:id="rId22"/>
    <p:sldId id="275" r:id="rId2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15" autoAdjust="0"/>
    <p:restoredTop sz="94660"/>
  </p:normalViewPr>
  <p:slideViewPr>
    <p:cSldViewPr>
      <p:cViewPr varScale="1">
        <p:scale>
          <a:sx n="68" d="100"/>
          <a:sy n="68" d="100"/>
        </p:scale>
        <p:origin x="-56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99DBA-4CA7-4BC4-B758-8E7D6EA214CB}" type="datetimeFigureOut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34932-02D1-4F07-B0D4-825B855C93E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99DBA-4CA7-4BC4-B758-8E7D6EA214CB}" type="datetimeFigureOut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34932-02D1-4F07-B0D4-825B855C93E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99DBA-4CA7-4BC4-B758-8E7D6EA214CB}" type="datetimeFigureOut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34932-02D1-4F07-B0D4-825B855C93E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99DBA-4CA7-4BC4-B758-8E7D6EA214CB}" type="datetimeFigureOut">
              <a:rPr lang="cs-CZ" smtClean="0"/>
              <a:pPr/>
              <a:t>21.1.2013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34932-02D1-4F07-B0D4-825B855C93E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99DBA-4CA7-4BC4-B758-8E7D6EA214CB}" type="datetimeFigureOut">
              <a:rPr lang="cs-CZ" smtClean="0"/>
              <a:pPr/>
              <a:t>21.1.2013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34932-02D1-4F07-B0D4-825B855C93E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99DBA-4CA7-4BC4-B758-8E7D6EA214CB}" type="datetimeFigureOut">
              <a:rPr lang="cs-CZ" smtClean="0"/>
              <a:pPr/>
              <a:t>21.1.2013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34932-02D1-4F07-B0D4-825B855C93E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99DBA-4CA7-4BC4-B758-8E7D6EA214CB}" type="datetimeFigureOut">
              <a:rPr lang="cs-CZ" smtClean="0"/>
              <a:pPr/>
              <a:t>21.1.2013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34932-02D1-4F07-B0D4-825B855C93E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99DBA-4CA7-4BC4-B758-8E7D6EA214CB}" type="datetimeFigureOut">
              <a:rPr lang="cs-CZ" smtClean="0"/>
              <a:pPr/>
              <a:t>21.1.2013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34932-02D1-4F07-B0D4-825B855C93E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99DBA-4CA7-4BC4-B758-8E7D6EA214CB}" type="datetimeFigureOut">
              <a:rPr lang="cs-CZ" smtClean="0"/>
              <a:pPr/>
              <a:t>21.1.2013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34932-02D1-4F07-B0D4-825B855C93E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99DBA-4CA7-4BC4-B758-8E7D6EA214CB}" type="datetimeFigureOut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34932-02D1-4F07-B0D4-825B855C93E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99DBA-4CA7-4BC4-B758-8E7D6EA214CB}" type="datetimeFigureOut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34932-02D1-4F07-B0D4-825B855C93E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  <a:alpha val="5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599DBA-4CA7-4BC4-B758-8E7D6EA214CB}" type="datetimeFigureOut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034932-02D1-4F07-B0D4-825B855C93E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Bratranci_Veverkov%C3%A9,_souso%C5%A1%C3%AD_Pardubice3.JPG" TargetMode="External"/><Relationship Id="rId3" Type="http://schemas.openxmlformats.org/officeDocument/2006/relationships/hyperlink" Target="http://cs.wikipedia.org/wiki/Soubor:Franti%C5%A1ek_Josef_Gerstner.jpg" TargetMode="External"/><Relationship Id="rId7" Type="http://schemas.openxmlformats.org/officeDocument/2006/relationships/hyperlink" Target="http://cs.wikipedia.org/wiki/Soubor:Josef_Bozek_Erfinder.jpg" TargetMode="External"/><Relationship Id="rId2" Type="http://schemas.openxmlformats.org/officeDocument/2006/relationships/hyperlink" Target="http://cs.wikipedia.org/wiki/Soubor:Steam_engine_in_action.gif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cs.wikipedia.org/wiki/Soubor:Jan_Vil%C3%ADmek_-_Prokop_Divi%C5%A1.jpg" TargetMode="External"/><Relationship Id="rId5" Type="http://schemas.openxmlformats.org/officeDocument/2006/relationships/hyperlink" Target="http://www.ahaonline.cz/clanek/trapasy/10830/otisky-prstu-remoska-verzatilka-vynalezy-kterymi-cesi-dobyli-svet.html" TargetMode="External"/><Relationship Id="rId10" Type="http://schemas.openxmlformats.org/officeDocument/2006/relationships/hyperlink" Target=",i:147&amp;tx=137&amp;ty=86" TargetMode="External"/><Relationship Id="rId4" Type="http://schemas.openxmlformats.org/officeDocument/2006/relationships/hyperlink" Target="http://cs.wikipedia.org/wiki/Soubor:Josef_Ressel.jpg" TargetMode="External"/><Relationship Id="rId9" Type="http://schemas.openxmlformats.org/officeDocument/2006/relationships/hyperlink" Target="http://cs.wikipedia.org/wiki/Soubor:Ruchadlo_bratranc%C5%AF_Veverkov%C3%BDch.jpg" TargetMode="Externa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hyperlink" Target="429,r:2,s:0,i:85" TargetMode="Externa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smileysymbol.com/2013/01/10-sad-smileysemoticons.html" TargetMode="Externa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Zástupný symbol pro obsah 7"/>
          <p:cNvSpPr>
            <a:spLocks noGrp="1"/>
          </p:cNvSpPr>
          <p:nvPr>
            <p:ph sz="half" idx="1"/>
          </p:nvPr>
        </p:nvSpPr>
        <p:spPr>
          <a:xfrm>
            <a:off x="107950" y="260350"/>
            <a:ext cx="8928100" cy="2520950"/>
          </a:xfrm>
        </p:spPr>
        <p:txBody>
          <a:bodyPr>
            <a:normAutofit fontScale="92500" lnSpcReduction="20000"/>
          </a:bodyPr>
          <a:lstStyle/>
          <a:p>
            <a:pPr>
              <a:spcBef>
                <a:spcPts val="600"/>
              </a:spcBef>
            </a:pPr>
            <a:r>
              <a:rPr lang="cs-CZ" b="1" dirty="0" smtClean="0">
                <a:latin typeface="Garamond" pitchFamily="18" charset="0"/>
                <a:cs typeface="Times New Roman" pitchFamily="18" charset="0"/>
              </a:rPr>
              <a:t>Název školy: </a:t>
            </a:r>
            <a:r>
              <a:rPr lang="cs-CZ" dirty="0" smtClean="0">
                <a:latin typeface="Garamond" pitchFamily="18" charset="0"/>
                <a:cs typeface="Times New Roman" pitchFamily="18" charset="0"/>
              </a:rPr>
              <a:t>ZŠ Klášterec nad Ohří, Krátká 676</a:t>
            </a:r>
          </a:p>
          <a:p>
            <a:pPr>
              <a:spcBef>
                <a:spcPts val="600"/>
              </a:spcBef>
            </a:pPr>
            <a:r>
              <a:rPr lang="cs-CZ" b="1" dirty="0" smtClean="0">
                <a:latin typeface="Garamond" pitchFamily="18" charset="0"/>
                <a:cs typeface="Times New Roman" pitchFamily="18" charset="0"/>
              </a:rPr>
              <a:t>Autor:</a:t>
            </a:r>
            <a:r>
              <a:rPr lang="cs-CZ" dirty="0" smtClean="0">
                <a:latin typeface="Garamond" pitchFamily="18" charset="0"/>
                <a:cs typeface="Times New Roman" pitchFamily="18" charset="0"/>
              </a:rPr>
              <a:t> Mgr. David Adámek</a:t>
            </a:r>
          </a:p>
          <a:p>
            <a:pPr>
              <a:spcBef>
                <a:spcPts val="600"/>
              </a:spcBef>
            </a:pPr>
            <a:r>
              <a:rPr lang="cs-CZ" b="1" dirty="0" smtClean="0">
                <a:latin typeface="Garamond" pitchFamily="18" charset="0"/>
                <a:cs typeface="Times New Roman" pitchFamily="18" charset="0"/>
              </a:rPr>
              <a:t>Název materiálu</a:t>
            </a:r>
            <a:r>
              <a:rPr lang="cs-CZ" b="1" smtClean="0">
                <a:latin typeface="Garamond" pitchFamily="18" charset="0"/>
                <a:cs typeface="Times New Roman" pitchFamily="18" charset="0"/>
              </a:rPr>
              <a:t>: </a:t>
            </a:r>
            <a:r>
              <a:rPr lang="cs-CZ" i="1" smtClean="0">
                <a:latin typeface="Garamond" pitchFamily="18" charset="0"/>
                <a:cs typeface="Times New Roman" pitchFamily="18" charset="0"/>
              </a:rPr>
              <a:t>VY_32_INOVACE_</a:t>
            </a:r>
            <a:r>
              <a:rPr lang="cs-CZ" i="1" smtClean="0">
                <a:latin typeface="Garamond" pitchFamily="18" charset="0"/>
              </a:rPr>
              <a:t>16_38_Prvouka_Čeští vynálezci </a:t>
            </a:r>
            <a:r>
              <a:rPr lang="cs-CZ" dirty="0" smtClean="0">
                <a:latin typeface="Garamond" pitchFamily="18" charset="0"/>
                <a:cs typeface="Times New Roman" pitchFamily="18" charset="0"/>
              </a:rPr>
              <a:t/>
            </a:r>
            <a:br>
              <a:rPr lang="cs-CZ" dirty="0" smtClean="0">
                <a:latin typeface="Garamond" pitchFamily="18" charset="0"/>
                <a:cs typeface="Times New Roman" pitchFamily="18" charset="0"/>
              </a:rPr>
            </a:br>
            <a:r>
              <a:rPr lang="cs-CZ" dirty="0" smtClean="0">
                <a:latin typeface="Garamond" pitchFamily="18" charset="0"/>
                <a:cs typeface="Times New Roman" pitchFamily="18" charset="0"/>
              </a:rPr>
              <a:t>Číslo projektu: CZ.1.07/1.4.00/21.1115</a:t>
            </a:r>
            <a:endParaRPr lang="cs-CZ" dirty="0" smtClean="0">
              <a:latin typeface="Garamond" pitchFamily="18" charset="0"/>
            </a:endParaRPr>
          </a:p>
        </p:txBody>
      </p:sp>
      <p:sp>
        <p:nvSpPr>
          <p:cNvPr id="2051" name="Zástupný symbol pro obsah 8"/>
          <p:cNvSpPr>
            <a:spLocks noGrp="1"/>
          </p:cNvSpPr>
          <p:nvPr>
            <p:ph sz="half" idx="2"/>
          </p:nvPr>
        </p:nvSpPr>
        <p:spPr>
          <a:xfrm>
            <a:off x="107950" y="5157788"/>
            <a:ext cx="8928100" cy="1123950"/>
          </a:xfrm>
        </p:spPr>
        <p:txBody>
          <a:bodyPr>
            <a:normAutofit fontScale="92500" lnSpcReduction="20000"/>
          </a:bodyPr>
          <a:lstStyle/>
          <a:p>
            <a:r>
              <a:rPr lang="cs-CZ" b="1" dirty="0" smtClean="0">
                <a:latin typeface="Garamond" pitchFamily="18" charset="0"/>
                <a:cs typeface="Times New Roman" pitchFamily="18" charset="0"/>
              </a:rPr>
              <a:t>Anotace: </a:t>
            </a:r>
            <a:r>
              <a:rPr lang="cs-CZ" dirty="0" smtClean="0">
                <a:latin typeface="Garamond" pitchFamily="18" charset="0"/>
                <a:cs typeface="Times New Roman" pitchFamily="18" charset="0"/>
              </a:rPr>
              <a:t>Prezentace seznamuje s vývojem výroby a českými vynálezci. Slouží k </a:t>
            </a:r>
            <a:r>
              <a:rPr lang="cs-CZ" dirty="0" smtClean="0">
                <a:latin typeface="Garamond" pitchFamily="18" charset="0"/>
                <a:cs typeface="Times New Roman" pitchFamily="18" charset="0"/>
              </a:rPr>
              <a:t>základnímu </a:t>
            </a:r>
            <a:r>
              <a:rPr lang="cs-CZ" dirty="0" smtClean="0">
                <a:latin typeface="Garamond" pitchFamily="18" charset="0"/>
                <a:cs typeface="Times New Roman" pitchFamily="18" charset="0"/>
              </a:rPr>
              <a:t>prověření vědomostí a shrnutí po </a:t>
            </a:r>
            <a:r>
              <a:rPr lang="cs-CZ" dirty="0" err="1" smtClean="0">
                <a:latin typeface="Garamond" pitchFamily="18" charset="0"/>
                <a:cs typeface="Times New Roman" pitchFamily="18" charset="0"/>
              </a:rPr>
              <a:t>odprezentování</a:t>
            </a:r>
            <a:r>
              <a:rPr lang="cs-CZ" dirty="0" smtClean="0">
                <a:latin typeface="Garamond" pitchFamily="18" charset="0"/>
                <a:cs typeface="Times New Roman" pitchFamily="18" charset="0"/>
              </a:rPr>
              <a:t> učiva. Prvouka pro 5. ročník.</a:t>
            </a:r>
          </a:p>
          <a:p>
            <a:pPr>
              <a:buFont typeface="Arial" charset="0"/>
              <a:buNone/>
            </a:pPr>
            <a:endParaRPr lang="cs-CZ" dirty="0" smtClean="0"/>
          </a:p>
        </p:txBody>
      </p:sp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2636838"/>
            <a:ext cx="3425825" cy="2493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obrázek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4300" y="3141663"/>
            <a:ext cx="4687888" cy="14636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42910" y="2571744"/>
            <a:ext cx="7772400" cy="1470025"/>
          </a:xfrm>
        </p:spPr>
        <p:txBody>
          <a:bodyPr/>
          <a:lstStyle/>
          <a:p>
            <a:r>
              <a:rPr lang="cs-CZ" dirty="0" smtClean="0"/>
              <a:t>VÝVOJ VÝROBY A ČEŠTÍ VYNÁLEZCI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Vznik manufaktur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cs-CZ" dirty="0" smtClean="0"/>
              <a:t>Manufaktury byly velké dílny, kde probíhala při výrobě dělba práce.</a:t>
            </a:r>
            <a:endParaRPr lang="cs-CZ" dirty="0"/>
          </a:p>
        </p:txBody>
      </p:sp>
      <p:pic>
        <p:nvPicPr>
          <p:cNvPr id="29698" name="Picture 2" descr="http://www.erbproduction.cz/fotky/manufaktur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43174" y="3000372"/>
            <a:ext cx="4357718" cy="305040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Vznik továren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cs-CZ" dirty="0" smtClean="0"/>
              <a:t>Po objevu parního stroje byl </a:t>
            </a:r>
            <a:r>
              <a:rPr lang="cs-CZ" dirty="0" smtClean="0"/>
              <a:t>zaváděn </a:t>
            </a:r>
            <a:r>
              <a:rPr lang="cs-CZ" dirty="0" smtClean="0"/>
              <a:t>do výroby – ruční práce byla nahrazena strojovou</a:t>
            </a:r>
            <a:endParaRPr lang="cs-CZ" dirty="0"/>
          </a:p>
        </p:txBody>
      </p:sp>
      <p:pic>
        <p:nvPicPr>
          <p:cNvPr id="28674" name="Picture 2" descr="Soubor:Steam engine in action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66" y="2643182"/>
            <a:ext cx="6000750" cy="39052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28662" y="274638"/>
            <a:ext cx="7758138" cy="1143000"/>
          </a:xfrm>
        </p:spPr>
        <p:txBody>
          <a:bodyPr/>
          <a:lstStyle/>
          <a:p>
            <a:r>
              <a:rPr lang="cs-CZ" dirty="0" smtClean="0"/>
              <a:t>Čeští vynálezci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428992" y="1600200"/>
            <a:ext cx="5257808" cy="4525963"/>
          </a:xfrm>
        </p:spPr>
        <p:txBody>
          <a:bodyPr/>
          <a:lstStyle/>
          <a:p>
            <a:pPr algn="ctr">
              <a:buNone/>
            </a:pPr>
            <a:r>
              <a:rPr lang="cs-CZ" dirty="0" smtClean="0"/>
              <a:t>FRANTIŠEK JOSEF GERSTNER – sestrojil první parní stroj v Čechách a navrhl koněspřežnou dráhu.</a:t>
            </a:r>
          </a:p>
        </p:txBody>
      </p:sp>
      <p:pic>
        <p:nvPicPr>
          <p:cNvPr id="27650" name="Picture 2" descr="Soubor:František Josef Gerstn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1214422"/>
            <a:ext cx="2676525" cy="3648076"/>
          </a:xfrm>
          <a:prstGeom prst="rect">
            <a:avLst/>
          </a:prstGeom>
          <a:noFill/>
        </p:spPr>
      </p:pic>
      <p:pic>
        <p:nvPicPr>
          <p:cNvPr id="27652" name="Picture 4" descr="Soubor:Hannibal 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00496" y="3714752"/>
            <a:ext cx="3286116" cy="246458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1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" dur="10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357158" y="428604"/>
            <a:ext cx="8229600" cy="1114420"/>
          </a:xfrm>
        </p:spPr>
        <p:txBody>
          <a:bodyPr/>
          <a:lstStyle/>
          <a:p>
            <a:pPr algn="ctr">
              <a:buNone/>
            </a:pPr>
            <a:r>
              <a:rPr lang="cs-CZ" dirty="0" smtClean="0"/>
              <a:t>Koňská železniční dráha z Českých Budějovic do Lince v Rakousku</a:t>
            </a:r>
            <a:endParaRPr lang="cs-CZ" dirty="0"/>
          </a:p>
        </p:txBody>
      </p:sp>
      <p:pic>
        <p:nvPicPr>
          <p:cNvPr id="17410" name="Picture 2" descr="http://www.railian.com/imghistorie/konsk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1714488"/>
            <a:ext cx="6410325" cy="43338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1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428596" y="500042"/>
            <a:ext cx="8229600" cy="757230"/>
          </a:xfrm>
        </p:spPr>
        <p:txBody>
          <a:bodyPr/>
          <a:lstStyle/>
          <a:p>
            <a:pPr algn="ctr">
              <a:buNone/>
            </a:pPr>
            <a:r>
              <a:rPr lang="cs-CZ" dirty="0" smtClean="0"/>
              <a:t>JOSEF RESSEL – vynalezl lodní šroub</a:t>
            </a:r>
            <a:endParaRPr lang="cs-CZ" dirty="0"/>
          </a:p>
        </p:txBody>
      </p:sp>
      <p:pic>
        <p:nvPicPr>
          <p:cNvPr id="16386" name="Picture 2" descr="http://img.ahaonline.cz/static/old_aha/big/07-03-25/18_srou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1493993"/>
            <a:ext cx="3071834" cy="4601999"/>
          </a:xfrm>
          <a:prstGeom prst="rect">
            <a:avLst/>
          </a:prstGeom>
          <a:noFill/>
        </p:spPr>
      </p:pic>
      <p:pic>
        <p:nvPicPr>
          <p:cNvPr id="16388" name="Picture 4" descr="Soubor:Josef Resse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1142984"/>
            <a:ext cx="3390888" cy="37957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1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428596" y="428604"/>
            <a:ext cx="8229600" cy="757230"/>
          </a:xfrm>
        </p:spPr>
        <p:txBody>
          <a:bodyPr/>
          <a:lstStyle/>
          <a:p>
            <a:pPr algn="ctr">
              <a:buNone/>
            </a:pPr>
            <a:r>
              <a:rPr lang="cs-CZ" dirty="0" smtClean="0"/>
              <a:t>Farář PROKOP DIVIŠ - bleskosvod</a:t>
            </a:r>
            <a:endParaRPr lang="cs-CZ" dirty="0"/>
          </a:p>
        </p:txBody>
      </p:sp>
      <p:pic>
        <p:nvPicPr>
          <p:cNvPr id="15364" name="Picture 4" descr="Soubor:Jan Vilímek - Prokop Diviš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1643050"/>
            <a:ext cx="2857520" cy="3671332"/>
          </a:xfrm>
          <a:prstGeom prst="rect">
            <a:avLst/>
          </a:prstGeom>
          <a:noFill/>
        </p:spPr>
      </p:pic>
      <p:pic>
        <p:nvPicPr>
          <p:cNvPr id="15366" name="Picture 6" descr="http://www.techmania.cz/edutorium/data/fil_0081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86380" y="1357298"/>
            <a:ext cx="2857500" cy="47053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10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428596" y="428604"/>
            <a:ext cx="8229600" cy="757230"/>
          </a:xfrm>
        </p:spPr>
        <p:txBody>
          <a:bodyPr/>
          <a:lstStyle/>
          <a:p>
            <a:pPr algn="ctr">
              <a:buNone/>
            </a:pPr>
            <a:r>
              <a:rPr lang="cs-CZ" dirty="0" smtClean="0"/>
              <a:t>JOSEF BOŽEK – parní automobil, parní loď</a:t>
            </a:r>
            <a:endParaRPr lang="cs-CZ" dirty="0"/>
          </a:p>
        </p:txBody>
      </p:sp>
      <p:pic>
        <p:nvPicPr>
          <p:cNvPr id="14338" name="Picture 2" descr="Soubor:Josef Bozek Erfind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1357298"/>
            <a:ext cx="3095625" cy="3810000"/>
          </a:xfrm>
          <a:prstGeom prst="rect">
            <a:avLst/>
          </a:prstGeom>
          <a:noFill/>
        </p:spPr>
      </p:pic>
      <p:pic>
        <p:nvPicPr>
          <p:cNvPr id="14340" name="Picture 4" descr="http://img.radio.cz/pictures/historie/bozek_josef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2000240"/>
            <a:ext cx="3810000" cy="28194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357158" y="428604"/>
            <a:ext cx="8229600" cy="1185858"/>
          </a:xfrm>
        </p:spPr>
        <p:txBody>
          <a:bodyPr/>
          <a:lstStyle/>
          <a:p>
            <a:pPr algn="ctr">
              <a:buNone/>
            </a:pPr>
            <a:r>
              <a:rPr lang="cs-CZ" dirty="0" smtClean="0"/>
              <a:t>Bratranci VEVERKOVÉ – ruchadlo – obracelo půdu</a:t>
            </a:r>
            <a:endParaRPr lang="cs-CZ" dirty="0"/>
          </a:p>
        </p:txBody>
      </p:sp>
      <p:pic>
        <p:nvPicPr>
          <p:cNvPr id="13314" name="Picture 2" descr="Soubor:Ruchadlo bratranc&amp;uring; Veverkových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9058" y="2143116"/>
            <a:ext cx="4730905" cy="3090858"/>
          </a:xfrm>
          <a:prstGeom prst="rect">
            <a:avLst/>
          </a:prstGeom>
          <a:noFill/>
        </p:spPr>
      </p:pic>
      <p:pic>
        <p:nvPicPr>
          <p:cNvPr id="13316" name="Picture 4" descr="Soubor:Bratranci Veverkové, sousoší Pardubice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1857364"/>
            <a:ext cx="3000396" cy="40005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1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1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428596" y="357166"/>
            <a:ext cx="8229600" cy="685792"/>
          </a:xfrm>
        </p:spPr>
        <p:txBody>
          <a:bodyPr/>
          <a:lstStyle/>
          <a:p>
            <a:pPr algn="ctr">
              <a:buNone/>
            </a:pPr>
            <a:r>
              <a:rPr lang="cs-CZ" dirty="0" smtClean="0"/>
              <a:t>Parní železnice Břeclav – Brno (1839)</a:t>
            </a:r>
            <a:endParaRPr lang="cs-CZ" dirty="0"/>
          </a:p>
        </p:txBody>
      </p:sp>
      <p:pic>
        <p:nvPicPr>
          <p:cNvPr id="12290" name="Picture 2" descr="http://img6.ct24.cz/cache/616x347/article/10/910/90972.jpg?133881758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7686" y="4143380"/>
            <a:ext cx="4214842" cy="2374270"/>
          </a:xfrm>
          <a:prstGeom prst="rect">
            <a:avLst/>
          </a:prstGeom>
          <a:noFill/>
        </p:spPr>
      </p:pic>
      <p:pic>
        <p:nvPicPr>
          <p:cNvPr id="12294" name="Picture 6" descr="http://www.mojebrno.wz.cz/inka--brno-ulice-nadrazni-j-183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1000108"/>
            <a:ext cx="5076825" cy="30003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828668"/>
          </a:xfrm>
        </p:spPr>
        <p:txBody>
          <a:bodyPr/>
          <a:lstStyle/>
          <a:p>
            <a:pPr algn="ctr">
              <a:buNone/>
            </a:pPr>
            <a:r>
              <a:rPr lang="cs-CZ" dirty="0" smtClean="0"/>
              <a:t>Kdy vznikly první továrny?</a:t>
            </a:r>
            <a:endParaRPr lang="cs-CZ" dirty="0"/>
          </a:p>
        </p:txBody>
      </p:sp>
      <p:sp>
        <p:nvSpPr>
          <p:cNvPr id="4" name="TextovéPole 3">
            <a:hlinkClick r:id="" action="ppaction://hlinkshowjump?jump=lastslide" highlightClick="1"/>
          </p:cNvPr>
          <p:cNvSpPr txBox="1"/>
          <p:nvPr/>
        </p:nvSpPr>
        <p:spPr>
          <a:xfrm>
            <a:off x="1142976" y="2714620"/>
            <a:ext cx="35799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a) Po vzniku parní železnice</a:t>
            </a:r>
            <a:endParaRPr lang="cs-CZ" sz="2400" dirty="0"/>
          </a:p>
        </p:txBody>
      </p:sp>
      <p:sp>
        <p:nvSpPr>
          <p:cNvPr id="5" name="TextovéPole 4">
            <a:hlinkClick r:id="" action="ppaction://hlinkshowjump?jump=nextslide" highlightClick="1"/>
          </p:cNvPr>
          <p:cNvSpPr txBox="1"/>
          <p:nvPr/>
        </p:nvSpPr>
        <p:spPr>
          <a:xfrm>
            <a:off x="1142976" y="3143248"/>
            <a:ext cx="35654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b) Po objevu parního stroje</a:t>
            </a:r>
            <a:endParaRPr lang="cs-CZ" sz="2400" dirty="0"/>
          </a:p>
        </p:txBody>
      </p:sp>
      <p:sp>
        <p:nvSpPr>
          <p:cNvPr id="6" name="TextovéPole 5">
            <a:hlinkClick r:id="" action="ppaction://hlinkshowjump?jump=lastslide" highlightClick="1"/>
          </p:cNvPr>
          <p:cNvSpPr txBox="1"/>
          <p:nvPr/>
        </p:nvSpPr>
        <p:spPr>
          <a:xfrm>
            <a:off x="1142976" y="3571876"/>
            <a:ext cx="20987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c) Po roce 1839</a:t>
            </a:r>
            <a:endParaRPr lang="cs-CZ" sz="2400" dirty="0"/>
          </a:p>
        </p:txBody>
      </p:sp>
      <p:pic>
        <p:nvPicPr>
          <p:cNvPr id="11266" name="Picture 2" descr="http://www.virvudolisvratky.cz/obrazky/fotoalbum/2009-09-14-pohledy-barevne-1900-1925/18-partie-horni-hamry-textilni-tovarn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86182" y="3786190"/>
            <a:ext cx="4581512" cy="282616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500034" y="428604"/>
            <a:ext cx="8229600" cy="685800"/>
          </a:xfrm>
        </p:spPr>
        <p:txBody>
          <a:bodyPr/>
          <a:lstStyle/>
          <a:p>
            <a:pPr algn="ctr">
              <a:buNone/>
            </a:pPr>
            <a:r>
              <a:rPr lang="cs-CZ" dirty="0" smtClean="0"/>
              <a:t>Kdo sestrojil první parní stroj v Čechách?</a:t>
            </a:r>
            <a:endParaRPr lang="cs-CZ" dirty="0"/>
          </a:p>
        </p:txBody>
      </p:sp>
      <p:sp>
        <p:nvSpPr>
          <p:cNvPr id="4" name="TextovéPole 3">
            <a:hlinkClick r:id="" action="ppaction://hlinkshowjump?jump=nextslide" highlightClick="1"/>
          </p:cNvPr>
          <p:cNvSpPr txBox="1"/>
          <p:nvPr/>
        </p:nvSpPr>
        <p:spPr>
          <a:xfrm>
            <a:off x="642910" y="1428736"/>
            <a:ext cx="34855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a) František Josef </a:t>
            </a:r>
            <a:r>
              <a:rPr lang="cs-CZ" sz="2400" dirty="0" err="1" smtClean="0"/>
              <a:t>Gerstner</a:t>
            </a:r>
            <a:endParaRPr lang="cs-CZ" sz="2400" dirty="0"/>
          </a:p>
        </p:txBody>
      </p:sp>
      <p:sp>
        <p:nvSpPr>
          <p:cNvPr id="5" name="TextovéPole 4">
            <a:hlinkClick r:id="" action="ppaction://hlinkshowjump?jump=lastslide" highlightClick="1"/>
          </p:cNvPr>
          <p:cNvSpPr txBox="1"/>
          <p:nvPr/>
        </p:nvSpPr>
        <p:spPr>
          <a:xfrm>
            <a:off x="642910" y="1857364"/>
            <a:ext cx="193591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b) Josef Božek</a:t>
            </a:r>
            <a:endParaRPr lang="cs-CZ" sz="2400" dirty="0"/>
          </a:p>
        </p:txBody>
      </p:sp>
      <p:sp>
        <p:nvSpPr>
          <p:cNvPr id="6" name="TextovéPole 5">
            <a:hlinkClick r:id="" action="ppaction://hlinkshowjump?jump=lastslide" highlightClick="1"/>
          </p:cNvPr>
          <p:cNvSpPr txBox="1"/>
          <p:nvPr/>
        </p:nvSpPr>
        <p:spPr>
          <a:xfrm>
            <a:off x="714348" y="2285992"/>
            <a:ext cx="19511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c) Josef </a:t>
            </a:r>
            <a:r>
              <a:rPr lang="cs-CZ" sz="2400" dirty="0" err="1" smtClean="0"/>
              <a:t>Ressel</a:t>
            </a:r>
            <a:endParaRPr lang="cs-CZ" sz="2400" dirty="0"/>
          </a:p>
        </p:txBody>
      </p:sp>
      <p:pic>
        <p:nvPicPr>
          <p:cNvPr id="10242" name="Picture 2" descr="http://vlastenci.cz/obr/vynalezy/josef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7686" y="2000240"/>
            <a:ext cx="3095625" cy="381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500034" y="428604"/>
            <a:ext cx="8229600" cy="685800"/>
          </a:xfrm>
        </p:spPr>
        <p:txBody>
          <a:bodyPr/>
          <a:lstStyle/>
          <a:p>
            <a:pPr algn="ctr">
              <a:buNone/>
            </a:pPr>
            <a:r>
              <a:rPr lang="cs-CZ" dirty="0" smtClean="0"/>
              <a:t>Co znamenal objev parního stroje?</a:t>
            </a:r>
            <a:endParaRPr lang="cs-CZ" dirty="0"/>
          </a:p>
        </p:txBody>
      </p:sp>
      <p:sp>
        <p:nvSpPr>
          <p:cNvPr id="4" name="TextovéPole 3">
            <a:hlinkClick r:id="" action="ppaction://hlinkshowjump?jump=lastslide" highlightClick="1"/>
          </p:cNvPr>
          <p:cNvSpPr txBox="1"/>
          <p:nvPr/>
        </p:nvSpPr>
        <p:spPr>
          <a:xfrm>
            <a:off x="571472" y="1428736"/>
            <a:ext cx="35541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a) Rozvinula se dělba práce</a:t>
            </a:r>
            <a:endParaRPr lang="cs-CZ" sz="2400" dirty="0"/>
          </a:p>
        </p:txBody>
      </p:sp>
      <p:sp>
        <p:nvSpPr>
          <p:cNvPr id="5" name="TextovéPole 4">
            <a:hlinkClick r:id="" action="ppaction://hlinkshowjump?jump=lastslide" highlightClick="1"/>
          </p:cNvPr>
          <p:cNvSpPr txBox="1"/>
          <p:nvPr/>
        </p:nvSpPr>
        <p:spPr>
          <a:xfrm>
            <a:off x="571472" y="1857364"/>
            <a:ext cx="37968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b) Mohla vzniknout železnice</a:t>
            </a:r>
            <a:endParaRPr lang="cs-CZ" sz="2400" dirty="0"/>
          </a:p>
        </p:txBody>
      </p:sp>
      <p:sp>
        <p:nvSpPr>
          <p:cNvPr id="6" name="TextovéPole 5">
            <a:hlinkClick r:id="" action="ppaction://hlinkshowjump?jump=nextslide" highlightClick="1"/>
          </p:cNvPr>
          <p:cNvSpPr txBox="1"/>
          <p:nvPr/>
        </p:nvSpPr>
        <p:spPr>
          <a:xfrm>
            <a:off x="571472" y="2285992"/>
            <a:ext cx="51315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c) Ruční práce byla nahrazena strojovou</a:t>
            </a:r>
            <a:endParaRPr lang="cs-CZ" sz="2400" dirty="0"/>
          </a:p>
        </p:txBody>
      </p:sp>
      <p:pic>
        <p:nvPicPr>
          <p:cNvPr id="9218" name="Picture 2" descr="http://www.hornictvi.info/stroje/pstroj1/09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57356" y="3214686"/>
            <a:ext cx="5438768" cy="307338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357158" y="428604"/>
            <a:ext cx="8229600" cy="614363"/>
          </a:xfrm>
        </p:spPr>
        <p:txBody>
          <a:bodyPr/>
          <a:lstStyle/>
          <a:p>
            <a:pPr algn="ctr">
              <a:buNone/>
            </a:pPr>
            <a:r>
              <a:rPr lang="cs-CZ" dirty="0" smtClean="0"/>
              <a:t>Odkud a kam vedla koňská železniční dráha?</a:t>
            </a:r>
            <a:endParaRPr lang="cs-CZ" dirty="0"/>
          </a:p>
        </p:txBody>
      </p:sp>
      <p:sp>
        <p:nvSpPr>
          <p:cNvPr id="4" name="TextovéPole 3">
            <a:hlinkClick r:id="" action="ppaction://hlinkshowjump?jump=lastslide" highlightClick="1"/>
          </p:cNvPr>
          <p:cNvSpPr txBox="1"/>
          <p:nvPr/>
        </p:nvSpPr>
        <p:spPr>
          <a:xfrm>
            <a:off x="500034" y="1285860"/>
            <a:ext cx="25178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a) Z Prahy do Lince</a:t>
            </a:r>
            <a:endParaRPr lang="cs-CZ" sz="2400" dirty="0"/>
          </a:p>
        </p:txBody>
      </p:sp>
      <p:sp>
        <p:nvSpPr>
          <p:cNvPr id="5" name="TextovéPole 4">
            <a:hlinkClick r:id="" action="ppaction://hlinkshowjump?jump=lastslide" highlightClick="1"/>
          </p:cNvPr>
          <p:cNvSpPr txBox="1"/>
          <p:nvPr/>
        </p:nvSpPr>
        <p:spPr>
          <a:xfrm>
            <a:off x="500034" y="1714488"/>
            <a:ext cx="24128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b) Z Brna do Lince</a:t>
            </a:r>
            <a:endParaRPr lang="cs-CZ" sz="2400" dirty="0"/>
          </a:p>
        </p:txBody>
      </p:sp>
      <p:sp>
        <p:nvSpPr>
          <p:cNvPr id="6" name="TextovéPole 5">
            <a:hlinkClick r:id="" action="ppaction://hlinkshowjump?jump=nextslide" highlightClick="1"/>
          </p:cNvPr>
          <p:cNvSpPr txBox="1"/>
          <p:nvPr/>
        </p:nvSpPr>
        <p:spPr>
          <a:xfrm>
            <a:off x="500034" y="2143116"/>
            <a:ext cx="40891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c) Z Českých Budějovic do Lince</a:t>
            </a:r>
            <a:endParaRPr lang="cs-CZ" sz="2400" dirty="0"/>
          </a:p>
        </p:txBody>
      </p:sp>
      <p:pic>
        <p:nvPicPr>
          <p:cNvPr id="8194" name="Picture 2" descr="http://www.encyklopedie.ckrumlov.cz/img/184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14612" y="3071810"/>
            <a:ext cx="4643470" cy="32736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357158" y="285728"/>
            <a:ext cx="8229600" cy="757238"/>
          </a:xfrm>
        </p:spPr>
        <p:txBody>
          <a:bodyPr/>
          <a:lstStyle/>
          <a:p>
            <a:pPr algn="ctr">
              <a:buNone/>
            </a:pPr>
            <a:r>
              <a:rPr lang="cs-CZ" dirty="0" smtClean="0"/>
              <a:t>Kdo vynalezl lodní šroub?</a:t>
            </a:r>
            <a:endParaRPr lang="cs-CZ" dirty="0"/>
          </a:p>
        </p:txBody>
      </p:sp>
      <p:sp>
        <p:nvSpPr>
          <p:cNvPr id="4" name="TextovéPole 3">
            <a:hlinkClick r:id="" action="ppaction://hlinkshowjump?jump=nextslide" highlightClick="1"/>
          </p:cNvPr>
          <p:cNvSpPr txBox="1"/>
          <p:nvPr/>
        </p:nvSpPr>
        <p:spPr>
          <a:xfrm>
            <a:off x="785786" y="1357298"/>
            <a:ext cx="19687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a) Josef </a:t>
            </a:r>
            <a:r>
              <a:rPr lang="cs-CZ" sz="2400" dirty="0" err="1" smtClean="0"/>
              <a:t>Ressel</a:t>
            </a:r>
            <a:endParaRPr lang="cs-CZ" sz="2400" dirty="0"/>
          </a:p>
        </p:txBody>
      </p:sp>
      <p:sp>
        <p:nvSpPr>
          <p:cNvPr id="5" name="TextovéPole 4">
            <a:hlinkClick r:id="" action="ppaction://hlinkshowjump?jump=lastslide" highlightClick="1"/>
          </p:cNvPr>
          <p:cNvSpPr txBox="1"/>
          <p:nvPr/>
        </p:nvSpPr>
        <p:spPr>
          <a:xfrm>
            <a:off x="785786" y="1857364"/>
            <a:ext cx="193591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b) Josef Božek</a:t>
            </a:r>
            <a:endParaRPr lang="cs-CZ" sz="2400" dirty="0"/>
          </a:p>
        </p:txBody>
      </p:sp>
      <p:sp>
        <p:nvSpPr>
          <p:cNvPr id="6" name="TextovéPole 5">
            <a:hlinkClick r:id="" action="ppaction://hlinkshowjump?jump=lastslide" highlightClick="1"/>
          </p:cNvPr>
          <p:cNvSpPr txBox="1"/>
          <p:nvPr/>
        </p:nvSpPr>
        <p:spPr>
          <a:xfrm>
            <a:off x="785786" y="2285992"/>
            <a:ext cx="288040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c) Bratranci Veverkovi</a:t>
            </a:r>
            <a:endParaRPr lang="cs-CZ" sz="2400" dirty="0"/>
          </a:p>
        </p:txBody>
      </p:sp>
      <p:pic>
        <p:nvPicPr>
          <p:cNvPr id="7170" name="Picture 2" descr="http://www.titanic.hu.cz/fotogalerie/srouby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71670" y="3071810"/>
            <a:ext cx="6438900" cy="33242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500034" y="500042"/>
            <a:ext cx="8229600" cy="614363"/>
          </a:xfrm>
        </p:spPr>
        <p:txBody>
          <a:bodyPr/>
          <a:lstStyle/>
          <a:p>
            <a:pPr algn="ctr">
              <a:buNone/>
            </a:pPr>
            <a:r>
              <a:rPr lang="cs-CZ" dirty="0" smtClean="0"/>
              <a:t>Co vynalezli </a:t>
            </a:r>
            <a:r>
              <a:rPr lang="cs-CZ" smtClean="0"/>
              <a:t>bratranci Veverkové?</a:t>
            </a:r>
            <a:endParaRPr lang="cs-CZ" dirty="0"/>
          </a:p>
        </p:txBody>
      </p:sp>
      <p:sp>
        <p:nvSpPr>
          <p:cNvPr id="4" name="TextovéPole 3">
            <a:hlinkClick r:id="" action="ppaction://hlinkshowjump?jump=lastslide" highlightClick="1"/>
          </p:cNvPr>
          <p:cNvSpPr txBox="1"/>
          <p:nvPr/>
        </p:nvSpPr>
        <p:spPr>
          <a:xfrm>
            <a:off x="928662" y="1500174"/>
            <a:ext cx="19574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a) Lodní šroub</a:t>
            </a:r>
            <a:endParaRPr lang="cs-CZ" sz="2400" dirty="0"/>
          </a:p>
        </p:txBody>
      </p:sp>
      <p:sp>
        <p:nvSpPr>
          <p:cNvPr id="5" name="TextovéPole 4">
            <a:hlinkClick r:id="" action="ppaction://hlinkshowjump?jump=lastslide" highlightClick="1"/>
          </p:cNvPr>
          <p:cNvSpPr txBox="1"/>
          <p:nvPr/>
        </p:nvSpPr>
        <p:spPr>
          <a:xfrm>
            <a:off x="928662" y="1928802"/>
            <a:ext cx="16239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b) Parní loď</a:t>
            </a:r>
            <a:endParaRPr lang="cs-CZ" sz="2400" dirty="0"/>
          </a:p>
        </p:txBody>
      </p:sp>
      <p:sp>
        <p:nvSpPr>
          <p:cNvPr id="6" name="TextovéPole 5">
            <a:hlinkClick r:id="" action="ppaction://hlinkshowjump?jump=nextslide" highlightClick="1"/>
          </p:cNvPr>
          <p:cNvSpPr txBox="1"/>
          <p:nvPr/>
        </p:nvSpPr>
        <p:spPr>
          <a:xfrm>
            <a:off x="928662" y="2357430"/>
            <a:ext cx="163859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c) Ruchadlo</a:t>
            </a:r>
          </a:p>
          <a:p>
            <a:endParaRPr lang="cs-CZ" sz="2400" dirty="0"/>
          </a:p>
        </p:txBody>
      </p:sp>
      <p:pic>
        <p:nvPicPr>
          <p:cNvPr id="6146" name="Picture 2" descr="http://3pol.cz/img/pic/0/2009/04/pametni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7620" y="1357298"/>
            <a:ext cx="3429000" cy="4572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500034" y="428604"/>
            <a:ext cx="8229600" cy="757238"/>
          </a:xfrm>
        </p:spPr>
        <p:txBody>
          <a:bodyPr/>
          <a:lstStyle/>
          <a:p>
            <a:pPr algn="ctr">
              <a:buNone/>
            </a:pPr>
            <a:r>
              <a:rPr lang="cs-CZ" dirty="0" smtClean="0"/>
              <a:t>Kdo vynalezl bleskosvod?</a:t>
            </a:r>
            <a:endParaRPr lang="cs-CZ" dirty="0"/>
          </a:p>
        </p:txBody>
      </p:sp>
      <p:sp>
        <p:nvSpPr>
          <p:cNvPr id="4" name="TextovéPole 3">
            <a:hlinkClick r:id="" action="ppaction://hlinkshowjump?jump=lastslide" highlightClick="1"/>
          </p:cNvPr>
          <p:cNvSpPr txBox="1"/>
          <p:nvPr/>
        </p:nvSpPr>
        <p:spPr>
          <a:xfrm>
            <a:off x="714348" y="1643050"/>
            <a:ext cx="19687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a) Josef </a:t>
            </a:r>
            <a:r>
              <a:rPr lang="cs-CZ" sz="2400" dirty="0" err="1" smtClean="0"/>
              <a:t>Ressel</a:t>
            </a:r>
            <a:endParaRPr lang="cs-CZ" sz="2400" dirty="0"/>
          </a:p>
        </p:txBody>
      </p:sp>
      <p:sp>
        <p:nvSpPr>
          <p:cNvPr id="5" name="TextovéPole 4">
            <a:hlinkClick r:id="" action="ppaction://hlinkshowjump?jump=nextslide" highlightClick="1"/>
          </p:cNvPr>
          <p:cNvSpPr txBox="1"/>
          <p:nvPr/>
        </p:nvSpPr>
        <p:spPr>
          <a:xfrm>
            <a:off x="714348" y="2000240"/>
            <a:ext cx="20432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b) Prokop Diviš</a:t>
            </a:r>
            <a:endParaRPr lang="cs-CZ" sz="2400" dirty="0"/>
          </a:p>
        </p:txBody>
      </p:sp>
      <p:sp>
        <p:nvSpPr>
          <p:cNvPr id="6" name="TextovéPole 5">
            <a:hlinkClick r:id="" action="ppaction://hlinkshowjump?jump=lastslide" highlightClick="1"/>
          </p:cNvPr>
          <p:cNvSpPr txBox="1"/>
          <p:nvPr/>
        </p:nvSpPr>
        <p:spPr>
          <a:xfrm>
            <a:off x="714348" y="2357430"/>
            <a:ext cx="34678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c) František Josef </a:t>
            </a:r>
            <a:r>
              <a:rPr lang="cs-CZ" sz="2400" dirty="0" err="1" smtClean="0"/>
              <a:t>Gerstner</a:t>
            </a:r>
            <a:endParaRPr lang="cs-CZ" sz="2400" dirty="0"/>
          </a:p>
        </p:txBody>
      </p:sp>
      <p:pic>
        <p:nvPicPr>
          <p:cNvPr id="5122" name="Picture 2" descr="http://vlastenci.cz/obr/vynalezy/divi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2066" y="2258048"/>
            <a:ext cx="2786082" cy="35712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285720" y="214290"/>
            <a:ext cx="8429684" cy="6215106"/>
          </a:xfrm>
        </p:spPr>
        <p:txBody>
          <a:bodyPr>
            <a:normAutofit fontScale="92500" lnSpcReduction="20000"/>
          </a:bodyPr>
          <a:lstStyle/>
          <a:p>
            <a:r>
              <a:rPr lang="cs-CZ" sz="1200" dirty="0" smtClean="0"/>
              <a:t>http://www.</a:t>
            </a:r>
            <a:r>
              <a:rPr lang="cs-CZ" sz="1200" dirty="0" err="1" smtClean="0"/>
              <a:t>google.cz</a:t>
            </a:r>
            <a:r>
              <a:rPr lang="cs-CZ" sz="1200" dirty="0" smtClean="0"/>
              <a:t>/</a:t>
            </a:r>
            <a:r>
              <a:rPr lang="cs-CZ" sz="1200" dirty="0" err="1" smtClean="0"/>
              <a:t>imgres</a:t>
            </a:r>
            <a:r>
              <a:rPr lang="cs-CZ" sz="1200" dirty="0" smtClean="0"/>
              <a:t>?um=1&amp;</a:t>
            </a:r>
            <a:r>
              <a:rPr lang="cs-CZ" sz="1200" dirty="0" err="1" smtClean="0"/>
              <a:t>hl</a:t>
            </a:r>
            <a:r>
              <a:rPr lang="cs-CZ" sz="1200" dirty="0" smtClean="0"/>
              <a:t>=</a:t>
            </a:r>
            <a:r>
              <a:rPr lang="cs-CZ" sz="1200" dirty="0" err="1" smtClean="0"/>
              <a:t>cs</a:t>
            </a:r>
            <a:r>
              <a:rPr lang="cs-CZ" sz="1200" dirty="0" smtClean="0"/>
              <a:t>&amp;</a:t>
            </a:r>
            <a:r>
              <a:rPr lang="cs-CZ" sz="1200" dirty="0" err="1" smtClean="0"/>
              <a:t>sa</a:t>
            </a:r>
            <a:r>
              <a:rPr lang="cs-CZ" sz="1200" dirty="0" smtClean="0"/>
              <a:t>=N&amp;</a:t>
            </a:r>
            <a:r>
              <a:rPr lang="cs-CZ" sz="1200" dirty="0" err="1" smtClean="0"/>
              <a:t>tbo</a:t>
            </a:r>
            <a:r>
              <a:rPr lang="cs-CZ" sz="1200" dirty="0" smtClean="0"/>
              <a:t>=d&amp;</a:t>
            </a:r>
            <a:r>
              <a:rPr lang="cs-CZ" sz="1200" dirty="0" err="1" smtClean="0"/>
              <a:t>biw</a:t>
            </a:r>
            <a:r>
              <a:rPr lang="cs-CZ" sz="1200" dirty="0" smtClean="0"/>
              <a:t>=1024&amp;</a:t>
            </a:r>
            <a:r>
              <a:rPr lang="cs-CZ" sz="1200" dirty="0" err="1" smtClean="0"/>
              <a:t>bih</a:t>
            </a:r>
            <a:r>
              <a:rPr lang="cs-CZ" sz="1200" dirty="0" smtClean="0"/>
              <a:t>=638&amp;</a:t>
            </a:r>
            <a:r>
              <a:rPr lang="cs-CZ" sz="1200" dirty="0" err="1" smtClean="0"/>
              <a:t>tbm</a:t>
            </a:r>
            <a:r>
              <a:rPr lang="cs-CZ" sz="1200" dirty="0" smtClean="0"/>
              <a:t>=</a:t>
            </a:r>
            <a:r>
              <a:rPr lang="cs-CZ" sz="1200" dirty="0" err="1" smtClean="0"/>
              <a:t>isch</a:t>
            </a:r>
            <a:r>
              <a:rPr lang="cs-CZ" sz="1200" dirty="0" smtClean="0"/>
              <a:t>&amp;</a:t>
            </a:r>
            <a:r>
              <a:rPr lang="cs-CZ" sz="1200" dirty="0" err="1" smtClean="0"/>
              <a:t>tbnid</a:t>
            </a:r>
            <a:r>
              <a:rPr lang="cs-CZ" sz="1200" dirty="0" smtClean="0"/>
              <a:t>=</a:t>
            </a:r>
            <a:r>
              <a:rPr lang="cs-CZ" sz="1200" dirty="0" err="1" smtClean="0"/>
              <a:t>Jij</a:t>
            </a:r>
            <a:r>
              <a:rPr lang="cs-CZ" sz="1200" dirty="0" smtClean="0"/>
              <a:t>_43NdW0Hw1M:&amp;</a:t>
            </a:r>
            <a:r>
              <a:rPr lang="cs-CZ" sz="1200" dirty="0" err="1" smtClean="0"/>
              <a:t>imgrefurl</a:t>
            </a:r>
            <a:r>
              <a:rPr lang="cs-CZ" sz="1200" dirty="0" smtClean="0"/>
              <a:t>=http://www.</a:t>
            </a:r>
            <a:r>
              <a:rPr lang="cs-CZ" sz="1200" dirty="0" err="1" smtClean="0"/>
              <a:t>erbproduction.cz</a:t>
            </a:r>
            <a:r>
              <a:rPr lang="cs-CZ" sz="1200" dirty="0" smtClean="0"/>
              <a:t>/o-</a:t>
            </a:r>
            <a:r>
              <a:rPr lang="cs-CZ" sz="1200" dirty="0" err="1" smtClean="0"/>
              <a:t>nas.html</a:t>
            </a:r>
            <a:r>
              <a:rPr lang="cs-CZ" sz="1200" dirty="0" smtClean="0"/>
              <a:t>&amp;</a:t>
            </a:r>
            <a:r>
              <a:rPr lang="cs-CZ" sz="1200" dirty="0" err="1" smtClean="0"/>
              <a:t>docid</a:t>
            </a:r>
            <a:r>
              <a:rPr lang="cs-CZ" sz="1200" dirty="0" smtClean="0"/>
              <a:t>=wj3KN9uwVPCGSM&amp;</a:t>
            </a:r>
            <a:r>
              <a:rPr lang="cs-CZ" sz="1200" dirty="0" err="1" smtClean="0"/>
              <a:t>imgurl</a:t>
            </a:r>
            <a:r>
              <a:rPr lang="cs-CZ" sz="1200" dirty="0" smtClean="0"/>
              <a:t>=http://www.</a:t>
            </a:r>
            <a:r>
              <a:rPr lang="cs-CZ" sz="1200" dirty="0" err="1" smtClean="0"/>
              <a:t>erbproduction.cz</a:t>
            </a:r>
            <a:r>
              <a:rPr lang="cs-CZ" sz="1200" dirty="0" smtClean="0"/>
              <a:t>/fotky/manufaktura.</a:t>
            </a:r>
            <a:r>
              <a:rPr lang="cs-CZ" sz="1200" dirty="0" err="1" smtClean="0"/>
              <a:t>jpg</a:t>
            </a:r>
            <a:r>
              <a:rPr lang="cs-CZ" sz="1200" dirty="0" smtClean="0"/>
              <a:t>&amp;w=400&amp;h=280&amp;</a:t>
            </a:r>
            <a:r>
              <a:rPr lang="cs-CZ" sz="1200" dirty="0" err="1" smtClean="0"/>
              <a:t>ei</a:t>
            </a:r>
            <a:r>
              <a:rPr lang="cs-CZ" sz="1200" dirty="0" smtClean="0"/>
              <a:t>=b_PvUJf4L4qK0AW014DIDA&amp;zoom=1&amp;</a:t>
            </a:r>
            <a:r>
              <a:rPr lang="cs-CZ" sz="1200" dirty="0" err="1" smtClean="0"/>
              <a:t>iact</a:t>
            </a:r>
            <a:r>
              <a:rPr lang="cs-CZ" sz="1200" dirty="0" smtClean="0"/>
              <a:t>=</a:t>
            </a:r>
            <a:r>
              <a:rPr lang="cs-CZ" sz="1200" dirty="0" err="1" smtClean="0"/>
              <a:t>rc</a:t>
            </a:r>
            <a:r>
              <a:rPr lang="cs-CZ" sz="1200" dirty="0" smtClean="0"/>
              <a:t>&amp;dur=415&amp;</a:t>
            </a:r>
            <a:r>
              <a:rPr lang="cs-CZ" sz="1200" dirty="0" err="1" smtClean="0"/>
              <a:t>sig</a:t>
            </a:r>
            <a:r>
              <a:rPr lang="cs-CZ" sz="1200" dirty="0" smtClean="0"/>
              <a:t>=114654242521839938474&amp;</a:t>
            </a:r>
            <a:r>
              <a:rPr lang="cs-CZ" sz="1200" dirty="0" err="1" smtClean="0"/>
              <a:t>page</a:t>
            </a:r>
            <a:r>
              <a:rPr lang="cs-CZ" sz="1200" dirty="0" smtClean="0"/>
              <a:t>=1&amp;</a:t>
            </a:r>
            <a:r>
              <a:rPr lang="cs-CZ" sz="1200" dirty="0" err="1" smtClean="0"/>
              <a:t>tbnh</a:t>
            </a:r>
            <a:r>
              <a:rPr lang="cs-CZ" sz="1200" dirty="0" smtClean="0"/>
              <a:t>=130&amp;</a:t>
            </a:r>
            <a:r>
              <a:rPr lang="cs-CZ" sz="1200" dirty="0" err="1" smtClean="0"/>
              <a:t>tbnw</a:t>
            </a:r>
            <a:r>
              <a:rPr lang="cs-CZ" sz="1200" dirty="0" smtClean="0"/>
              <a:t>=175&amp;start=0&amp;</a:t>
            </a:r>
            <a:r>
              <a:rPr lang="cs-CZ" sz="1200" dirty="0" err="1" smtClean="0"/>
              <a:t>ndsp</a:t>
            </a:r>
            <a:r>
              <a:rPr lang="cs-CZ" sz="1200" dirty="0" smtClean="0"/>
              <a:t>=14&amp;</a:t>
            </a:r>
            <a:r>
              <a:rPr lang="cs-CZ" sz="1200" dirty="0" err="1" smtClean="0"/>
              <a:t>ved</a:t>
            </a:r>
            <a:r>
              <a:rPr lang="cs-CZ" sz="1200" dirty="0" smtClean="0"/>
              <a:t>=1t:429,r:1,s:0,i:99&amp;</a:t>
            </a:r>
            <a:r>
              <a:rPr lang="cs-CZ" sz="1200" dirty="0" err="1" smtClean="0"/>
              <a:t>tx</a:t>
            </a:r>
            <a:r>
              <a:rPr lang="cs-CZ" sz="1200" dirty="0" smtClean="0"/>
              <a:t>=121&amp;ty=113</a:t>
            </a:r>
          </a:p>
          <a:p>
            <a:r>
              <a:rPr lang="cs-CZ" sz="1200" dirty="0" smtClean="0">
                <a:hlinkClick r:id="rId2"/>
              </a:rPr>
              <a:t>http://cs.wikipedia.org/wiki/Soubor:Steam_engine_in_action.gif</a:t>
            </a:r>
            <a:endParaRPr lang="cs-CZ" sz="1200" dirty="0" smtClean="0"/>
          </a:p>
          <a:p>
            <a:r>
              <a:rPr lang="cs-CZ" sz="1200" dirty="0" smtClean="0">
                <a:hlinkClick r:id="rId3"/>
              </a:rPr>
              <a:t>http://cs.wikipedia.org/wiki/Soubor:Franti%C5%A1ek_Josef_Gerstner.jpg</a:t>
            </a:r>
            <a:endParaRPr lang="cs-CZ" sz="1200" dirty="0" smtClean="0"/>
          </a:p>
          <a:p>
            <a:r>
              <a:rPr lang="cs-CZ" sz="1200" dirty="0" smtClean="0"/>
              <a:t>ˇhttp://cs.wikipedia.org/wiki/Soubor:Hannibal_2.JPG</a:t>
            </a:r>
          </a:p>
          <a:p>
            <a:r>
              <a:rPr lang="cs-CZ" sz="1200" dirty="0" smtClean="0"/>
              <a:t>http://www.</a:t>
            </a:r>
            <a:r>
              <a:rPr lang="cs-CZ" sz="1200" dirty="0" err="1" smtClean="0"/>
              <a:t>google.cz</a:t>
            </a:r>
            <a:r>
              <a:rPr lang="cs-CZ" sz="1200" dirty="0" smtClean="0"/>
              <a:t>/</a:t>
            </a:r>
            <a:r>
              <a:rPr lang="cs-CZ" sz="1200" dirty="0" err="1" smtClean="0"/>
              <a:t>imgres</a:t>
            </a:r>
            <a:r>
              <a:rPr lang="cs-CZ" sz="1200" dirty="0" smtClean="0"/>
              <a:t>?um=1&amp;</a:t>
            </a:r>
            <a:r>
              <a:rPr lang="cs-CZ" sz="1200" dirty="0" err="1" smtClean="0"/>
              <a:t>hl</a:t>
            </a:r>
            <a:r>
              <a:rPr lang="cs-CZ" sz="1200" dirty="0" smtClean="0"/>
              <a:t>=</a:t>
            </a:r>
            <a:r>
              <a:rPr lang="cs-CZ" sz="1200" dirty="0" err="1" smtClean="0"/>
              <a:t>cs</a:t>
            </a:r>
            <a:r>
              <a:rPr lang="cs-CZ" sz="1200" dirty="0" smtClean="0"/>
              <a:t>&amp;</a:t>
            </a:r>
            <a:r>
              <a:rPr lang="cs-CZ" sz="1200" dirty="0" err="1" smtClean="0"/>
              <a:t>tbo</a:t>
            </a:r>
            <a:r>
              <a:rPr lang="cs-CZ" sz="1200" dirty="0" smtClean="0"/>
              <a:t>=d&amp;</a:t>
            </a:r>
            <a:r>
              <a:rPr lang="cs-CZ" sz="1200" dirty="0" err="1" smtClean="0"/>
              <a:t>biw</a:t>
            </a:r>
            <a:r>
              <a:rPr lang="cs-CZ" sz="1200" dirty="0" smtClean="0"/>
              <a:t>=1024&amp;</a:t>
            </a:r>
            <a:r>
              <a:rPr lang="cs-CZ" sz="1200" dirty="0" err="1" smtClean="0"/>
              <a:t>bih</a:t>
            </a:r>
            <a:r>
              <a:rPr lang="cs-CZ" sz="1200" dirty="0" smtClean="0"/>
              <a:t>=638&amp;</a:t>
            </a:r>
            <a:r>
              <a:rPr lang="cs-CZ" sz="1200" dirty="0" err="1" smtClean="0"/>
              <a:t>tbm</a:t>
            </a:r>
            <a:r>
              <a:rPr lang="cs-CZ" sz="1200" dirty="0" smtClean="0"/>
              <a:t>=</a:t>
            </a:r>
            <a:r>
              <a:rPr lang="cs-CZ" sz="1200" dirty="0" err="1" smtClean="0"/>
              <a:t>isch</a:t>
            </a:r>
            <a:r>
              <a:rPr lang="cs-CZ" sz="1200" dirty="0" smtClean="0"/>
              <a:t>&amp;</a:t>
            </a:r>
            <a:r>
              <a:rPr lang="cs-CZ" sz="1200" dirty="0" err="1" smtClean="0"/>
              <a:t>tbnid</a:t>
            </a:r>
            <a:r>
              <a:rPr lang="cs-CZ" sz="1200" dirty="0" smtClean="0"/>
              <a:t>=WPq6ST-7DlzSVM:&amp;</a:t>
            </a:r>
            <a:r>
              <a:rPr lang="cs-CZ" sz="1200" dirty="0" err="1" smtClean="0"/>
              <a:t>imgrefurl</a:t>
            </a:r>
            <a:r>
              <a:rPr lang="cs-CZ" sz="1200" dirty="0" smtClean="0"/>
              <a:t>=http://www.</a:t>
            </a:r>
            <a:r>
              <a:rPr lang="cs-CZ" sz="1200" dirty="0" err="1" smtClean="0"/>
              <a:t>railian.com</a:t>
            </a:r>
            <a:r>
              <a:rPr lang="cs-CZ" sz="1200" dirty="0" smtClean="0"/>
              <a:t>/historie/</a:t>
            </a:r>
            <a:r>
              <a:rPr lang="cs-CZ" sz="1200" dirty="0" err="1" smtClean="0"/>
              <a:t>cesko.html</a:t>
            </a:r>
            <a:r>
              <a:rPr lang="cs-CZ" sz="1200" dirty="0" smtClean="0"/>
              <a:t>&amp;</a:t>
            </a:r>
            <a:r>
              <a:rPr lang="cs-CZ" sz="1200" dirty="0" err="1" smtClean="0"/>
              <a:t>docid</a:t>
            </a:r>
            <a:r>
              <a:rPr lang="cs-CZ" sz="1200" dirty="0" smtClean="0"/>
              <a:t>=GiR9iQi0tZnbgM&amp;</a:t>
            </a:r>
            <a:r>
              <a:rPr lang="cs-CZ" sz="1200" dirty="0" err="1" smtClean="0"/>
              <a:t>imgurl</a:t>
            </a:r>
            <a:r>
              <a:rPr lang="cs-CZ" sz="1200" dirty="0" smtClean="0"/>
              <a:t>=http://www.</a:t>
            </a:r>
            <a:r>
              <a:rPr lang="cs-CZ" sz="1200" dirty="0" err="1" smtClean="0"/>
              <a:t>railian.com</a:t>
            </a:r>
            <a:r>
              <a:rPr lang="cs-CZ" sz="1200" dirty="0" smtClean="0"/>
              <a:t>/</a:t>
            </a:r>
            <a:r>
              <a:rPr lang="cs-CZ" sz="1200" dirty="0" err="1" smtClean="0"/>
              <a:t>imghistorie</a:t>
            </a:r>
            <a:r>
              <a:rPr lang="cs-CZ" sz="1200" dirty="0" smtClean="0"/>
              <a:t>/</a:t>
            </a:r>
            <a:r>
              <a:rPr lang="cs-CZ" sz="1200" dirty="0" err="1" smtClean="0"/>
              <a:t>konska.jpg</a:t>
            </a:r>
            <a:r>
              <a:rPr lang="cs-CZ" sz="1200" dirty="0" smtClean="0"/>
              <a:t>&amp;w=800&amp;h=541&amp;</a:t>
            </a:r>
            <a:r>
              <a:rPr lang="cs-CZ" sz="1200" dirty="0" err="1" smtClean="0"/>
              <a:t>ei</a:t>
            </a:r>
            <a:r>
              <a:rPr lang="cs-CZ" sz="1200" dirty="0" smtClean="0"/>
              <a:t>=GvbvUIaMNKme0QXj5IG4CA&amp;zoom=1&amp;</a:t>
            </a:r>
            <a:r>
              <a:rPr lang="cs-CZ" sz="1200" dirty="0" err="1" smtClean="0"/>
              <a:t>iact</a:t>
            </a:r>
            <a:r>
              <a:rPr lang="cs-CZ" sz="1200" dirty="0" smtClean="0"/>
              <a:t>=</a:t>
            </a:r>
            <a:r>
              <a:rPr lang="cs-CZ" sz="1200" dirty="0" err="1" smtClean="0"/>
              <a:t>hc</a:t>
            </a:r>
            <a:r>
              <a:rPr lang="cs-CZ" sz="1200" dirty="0" smtClean="0"/>
              <a:t>&amp;</a:t>
            </a:r>
            <a:r>
              <a:rPr lang="cs-CZ" sz="1200" dirty="0" err="1" smtClean="0"/>
              <a:t>vpx</a:t>
            </a:r>
            <a:r>
              <a:rPr lang="cs-CZ" sz="1200" dirty="0" smtClean="0"/>
              <a:t>=710&amp;</a:t>
            </a:r>
            <a:r>
              <a:rPr lang="cs-CZ" sz="1200" dirty="0" err="1" smtClean="0"/>
              <a:t>vpy</a:t>
            </a:r>
            <a:r>
              <a:rPr lang="cs-CZ" sz="1200" dirty="0" smtClean="0"/>
              <a:t>=292&amp;dur=1013&amp;</a:t>
            </a:r>
            <a:r>
              <a:rPr lang="cs-CZ" sz="1200" dirty="0" err="1" smtClean="0"/>
              <a:t>hovh</a:t>
            </a:r>
            <a:r>
              <a:rPr lang="cs-CZ" sz="1200" dirty="0" smtClean="0"/>
              <a:t>=185&amp;</a:t>
            </a:r>
            <a:r>
              <a:rPr lang="cs-CZ" sz="1200" dirty="0" err="1" smtClean="0"/>
              <a:t>hovw</a:t>
            </a:r>
            <a:r>
              <a:rPr lang="cs-CZ" sz="1200" dirty="0" smtClean="0"/>
              <a:t>=273&amp;</a:t>
            </a:r>
            <a:r>
              <a:rPr lang="cs-CZ" sz="1200" dirty="0" err="1" smtClean="0"/>
              <a:t>tx</a:t>
            </a:r>
            <a:r>
              <a:rPr lang="cs-CZ" sz="1200" dirty="0" smtClean="0"/>
              <a:t>=233&amp;ty=102&amp;</a:t>
            </a:r>
            <a:r>
              <a:rPr lang="cs-CZ" sz="1200" dirty="0" err="1" smtClean="0"/>
              <a:t>sig</a:t>
            </a:r>
            <a:r>
              <a:rPr lang="cs-CZ" sz="1200" dirty="0" smtClean="0"/>
              <a:t>=114654242521839938474&amp;</a:t>
            </a:r>
            <a:r>
              <a:rPr lang="cs-CZ" sz="1200" dirty="0" err="1" smtClean="0"/>
              <a:t>page</a:t>
            </a:r>
            <a:r>
              <a:rPr lang="cs-CZ" sz="1200" dirty="0" smtClean="0"/>
              <a:t>=1&amp;</a:t>
            </a:r>
            <a:r>
              <a:rPr lang="cs-CZ" sz="1200" dirty="0" err="1" smtClean="0"/>
              <a:t>tbnh</a:t>
            </a:r>
            <a:r>
              <a:rPr lang="cs-CZ" sz="1200" dirty="0" smtClean="0"/>
              <a:t>=134&amp;</a:t>
            </a:r>
            <a:r>
              <a:rPr lang="cs-CZ" sz="1200" dirty="0" err="1" smtClean="0"/>
              <a:t>tbnw</a:t>
            </a:r>
            <a:r>
              <a:rPr lang="cs-CZ" sz="1200" dirty="0" smtClean="0"/>
              <a:t>=189&amp;start=0&amp;</a:t>
            </a:r>
            <a:r>
              <a:rPr lang="cs-CZ" sz="1200" dirty="0" err="1" smtClean="0"/>
              <a:t>ndsp</a:t>
            </a:r>
            <a:r>
              <a:rPr lang="cs-CZ" sz="1200" dirty="0" smtClean="0"/>
              <a:t>=16&amp;</a:t>
            </a:r>
            <a:r>
              <a:rPr lang="cs-CZ" sz="1200" dirty="0" err="1" smtClean="0"/>
              <a:t>ved</a:t>
            </a:r>
            <a:r>
              <a:rPr lang="cs-CZ" sz="1200" dirty="0" smtClean="0"/>
              <a:t>=1t:429,r:9,s:0,i:106</a:t>
            </a:r>
          </a:p>
          <a:p>
            <a:r>
              <a:rPr lang="cs-CZ" sz="1200" dirty="0" smtClean="0">
                <a:hlinkClick r:id="rId4"/>
              </a:rPr>
              <a:t>http://cs.wikipedia.org/wiki/Soubor:Josef_Ressel.jpg</a:t>
            </a:r>
            <a:endParaRPr lang="cs-CZ" sz="1200" dirty="0" smtClean="0"/>
          </a:p>
          <a:p>
            <a:r>
              <a:rPr lang="cs-CZ" sz="1200" dirty="0" smtClean="0">
                <a:hlinkClick r:id="rId5"/>
              </a:rPr>
              <a:t>http://www.</a:t>
            </a:r>
            <a:r>
              <a:rPr lang="cs-CZ" sz="1200" dirty="0" err="1" smtClean="0">
                <a:hlinkClick r:id="rId5"/>
              </a:rPr>
              <a:t>ahaonline.cz</a:t>
            </a:r>
            <a:r>
              <a:rPr lang="cs-CZ" sz="1200" dirty="0" smtClean="0">
                <a:hlinkClick r:id="rId5"/>
              </a:rPr>
              <a:t>/</a:t>
            </a:r>
            <a:r>
              <a:rPr lang="cs-CZ" sz="1200" dirty="0" err="1" smtClean="0">
                <a:hlinkClick r:id="rId5"/>
              </a:rPr>
              <a:t>clanek</a:t>
            </a:r>
            <a:r>
              <a:rPr lang="cs-CZ" sz="1200" dirty="0" smtClean="0">
                <a:hlinkClick r:id="rId5"/>
              </a:rPr>
              <a:t>/trapasy/10830/otisky-prstu-remoska-verzatilka-</a:t>
            </a:r>
            <a:r>
              <a:rPr lang="cs-CZ" sz="1200" dirty="0" err="1" smtClean="0">
                <a:hlinkClick r:id="rId5"/>
              </a:rPr>
              <a:t>vynalezy</a:t>
            </a:r>
            <a:r>
              <a:rPr lang="cs-CZ" sz="1200" dirty="0" smtClean="0">
                <a:hlinkClick r:id="rId5"/>
              </a:rPr>
              <a:t>-</a:t>
            </a:r>
            <a:r>
              <a:rPr lang="cs-CZ" sz="1200" dirty="0" err="1" smtClean="0">
                <a:hlinkClick r:id="rId5"/>
              </a:rPr>
              <a:t>kterymi</a:t>
            </a:r>
            <a:r>
              <a:rPr lang="cs-CZ" sz="1200" dirty="0" smtClean="0">
                <a:hlinkClick r:id="rId5"/>
              </a:rPr>
              <a:t>-cesi-dobyli-</a:t>
            </a:r>
            <a:r>
              <a:rPr lang="cs-CZ" sz="1200" dirty="0" err="1" smtClean="0">
                <a:hlinkClick r:id="rId5"/>
              </a:rPr>
              <a:t>svet.html</a:t>
            </a:r>
            <a:endParaRPr lang="cs-CZ" sz="1200" dirty="0" smtClean="0"/>
          </a:p>
          <a:p>
            <a:r>
              <a:rPr lang="cs-CZ" sz="1200" dirty="0" smtClean="0">
                <a:hlinkClick r:id="rId6"/>
              </a:rPr>
              <a:t>http://cs.wikipedia.org/wiki/Soubor:Jan_Vil%C3%ADmek_-_Prokop_Divi%C5%A1.jpg</a:t>
            </a:r>
            <a:endParaRPr lang="cs-CZ" sz="1200" dirty="0" smtClean="0"/>
          </a:p>
          <a:p>
            <a:r>
              <a:rPr lang="cs-CZ" sz="1200" dirty="0" smtClean="0"/>
              <a:t>http://www.</a:t>
            </a:r>
            <a:r>
              <a:rPr lang="cs-CZ" sz="1200" dirty="0" err="1" smtClean="0"/>
              <a:t>google.cz</a:t>
            </a:r>
            <a:r>
              <a:rPr lang="cs-CZ" sz="1200" dirty="0" smtClean="0"/>
              <a:t>/</a:t>
            </a:r>
            <a:r>
              <a:rPr lang="cs-CZ" sz="1200" dirty="0" err="1" smtClean="0"/>
              <a:t>imgres</a:t>
            </a:r>
            <a:r>
              <a:rPr lang="cs-CZ" sz="1200" dirty="0" smtClean="0"/>
              <a:t>?um=1&amp;</a:t>
            </a:r>
            <a:r>
              <a:rPr lang="cs-CZ" sz="1200" dirty="0" err="1" smtClean="0"/>
              <a:t>hl</a:t>
            </a:r>
            <a:r>
              <a:rPr lang="cs-CZ" sz="1200" dirty="0" smtClean="0"/>
              <a:t>=</a:t>
            </a:r>
            <a:r>
              <a:rPr lang="cs-CZ" sz="1200" dirty="0" err="1" smtClean="0"/>
              <a:t>cs</a:t>
            </a:r>
            <a:r>
              <a:rPr lang="cs-CZ" sz="1200" dirty="0" smtClean="0"/>
              <a:t>&amp;</a:t>
            </a:r>
            <a:r>
              <a:rPr lang="cs-CZ" sz="1200" dirty="0" err="1" smtClean="0"/>
              <a:t>tbo</a:t>
            </a:r>
            <a:r>
              <a:rPr lang="cs-CZ" sz="1200" dirty="0" smtClean="0"/>
              <a:t>=d&amp;</a:t>
            </a:r>
            <a:r>
              <a:rPr lang="cs-CZ" sz="1200" dirty="0" err="1" smtClean="0"/>
              <a:t>biw</a:t>
            </a:r>
            <a:r>
              <a:rPr lang="cs-CZ" sz="1200" dirty="0" smtClean="0"/>
              <a:t>=1024&amp;</a:t>
            </a:r>
            <a:r>
              <a:rPr lang="cs-CZ" sz="1200" dirty="0" err="1" smtClean="0"/>
              <a:t>bih</a:t>
            </a:r>
            <a:r>
              <a:rPr lang="cs-CZ" sz="1200" dirty="0" smtClean="0"/>
              <a:t>=638&amp;</a:t>
            </a:r>
            <a:r>
              <a:rPr lang="cs-CZ" sz="1200" dirty="0" err="1" smtClean="0"/>
              <a:t>tbm</a:t>
            </a:r>
            <a:r>
              <a:rPr lang="cs-CZ" sz="1200" dirty="0" smtClean="0"/>
              <a:t>=</a:t>
            </a:r>
            <a:r>
              <a:rPr lang="cs-CZ" sz="1200" dirty="0" err="1" smtClean="0"/>
              <a:t>isch</a:t>
            </a:r>
            <a:r>
              <a:rPr lang="cs-CZ" sz="1200" dirty="0" smtClean="0"/>
              <a:t>&amp;</a:t>
            </a:r>
            <a:r>
              <a:rPr lang="cs-CZ" sz="1200" dirty="0" err="1" smtClean="0"/>
              <a:t>tbnid</a:t>
            </a:r>
            <a:r>
              <a:rPr lang="cs-CZ" sz="1200" dirty="0" smtClean="0"/>
              <a:t>=kv0QIryh1DjrRM:&amp;</a:t>
            </a:r>
            <a:r>
              <a:rPr lang="cs-CZ" sz="1200" dirty="0" err="1" smtClean="0"/>
              <a:t>imgrefurl</a:t>
            </a:r>
            <a:r>
              <a:rPr lang="cs-CZ" sz="1200" dirty="0" smtClean="0"/>
              <a:t>=http://www.</a:t>
            </a:r>
            <a:r>
              <a:rPr lang="cs-CZ" sz="1200" dirty="0" err="1" smtClean="0"/>
              <a:t>techmania.cz</a:t>
            </a:r>
            <a:r>
              <a:rPr lang="cs-CZ" sz="1200" dirty="0" smtClean="0"/>
              <a:t>/</a:t>
            </a:r>
            <a:r>
              <a:rPr lang="cs-CZ" sz="1200" dirty="0" err="1" smtClean="0"/>
              <a:t>edutorium</a:t>
            </a:r>
            <a:r>
              <a:rPr lang="cs-CZ" sz="1200" dirty="0" smtClean="0"/>
              <a:t>/</a:t>
            </a:r>
            <a:r>
              <a:rPr lang="cs-CZ" sz="1200" dirty="0" err="1" smtClean="0"/>
              <a:t>art</a:t>
            </a:r>
            <a:r>
              <a:rPr lang="cs-CZ" sz="1200" dirty="0" smtClean="0"/>
              <a:t>_</a:t>
            </a:r>
            <a:r>
              <a:rPr lang="cs-CZ" sz="1200" dirty="0" err="1" smtClean="0"/>
              <a:t>vedci.php</a:t>
            </a:r>
            <a:r>
              <a:rPr lang="cs-CZ" sz="1200" dirty="0" smtClean="0"/>
              <a:t>%3Fkey%3D24&amp;</a:t>
            </a:r>
            <a:r>
              <a:rPr lang="cs-CZ" sz="1200" dirty="0" err="1" smtClean="0"/>
              <a:t>docid</a:t>
            </a:r>
            <a:r>
              <a:rPr lang="cs-CZ" sz="1200" dirty="0" smtClean="0"/>
              <a:t>=c-aXhXNKXV3LdM&amp;</a:t>
            </a:r>
            <a:r>
              <a:rPr lang="cs-CZ" sz="1200" dirty="0" err="1" smtClean="0"/>
              <a:t>imgurl</a:t>
            </a:r>
            <a:r>
              <a:rPr lang="cs-CZ" sz="1200" dirty="0" smtClean="0"/>
              <a:t>=http://www.</a:t>
            </a:r>
            <a:r>
              <a:rPr lang="cs-CZ" sz="1200" dirty="0" err="1" smtClean="0"/>
              <a:t>techmania.cz</a:t>
            </a:r>
            <a:r>
              <a:rPr lang="cs-CZ" sz="1200" dirty="0" smtClean="0"/>
              <a:t>/</a:t>
            </a:r>
            <a:r>
              <a:rPr lang="cs-CZ" sz="1200" dirty="0" err="1" smtClean="0"/>
              <a:t>edutorium</a:t>
            </a:r>
            <a:r>
              <a:rPr lang="cs-CZ" sz="1200" dirty="0" smtClean="0"/>
              <a:t>/data/</a:t>
            </a:r>
            <a:r>
              <a:rPr lang="cs-CZ" sz="1200" dirty="0" err="1" smtClean="0"/>
              <a:t>fil</a:t>
            </a:r>
            <a:r>
              <a:rPr lang="cs-CZ" sz="1200" dirty="0" smtClean="0"/>
              <a:t>_0081.gif&amp;w=300&amp;h=494&amp;</a:t>
            </a:r>
            <a:r>
              <a:rPr lang="cs-CZ" sz="1200" dirty="0" err="1" smtClean="0"/>
              <a:t>ei</a:t>
            </a:r>
            <a:r>
              <a:rPr lang="cs-CZ" sz="1200" dirty="0" smtClean="0"/>
              <a:t>=zwzwUJWjL4Sp0AWmwoHYBw&amp;zoom=1&amp;</a:t>
            </a:r>
            <a:r>
              <a:rPr lang="cs-CZ" sz="1200" dirty="0" err="1" smtClean="0"/>
              <a:t>iact</a:t>
            </a:r>
            <a:r>
              <a:rPr lang="cs-CZ" sz="1200" dirty="0" smtClean="0"/>
              <a:t>=</a:t>
            </a:r>
            <a:r>
              <a:rPr lang="cs-CZ" sz="1200" dirty="0" err="1" smtClean="0"/>
              <a:t>rc</a:t>
            </a:r>
            <a:r>
              <a:rPr lang="cs-CZ" sz="1200" dirty="0" smtClean="0"/>
              <a:t>&amp;dur=390&amp;</a:t>
            </a:r>
            <a:r>
              <a:rPr lang="cs-CZ" sz="1200" dirty="0" err="1" smtClean="0"/>
              <a:t>sig</a:t>
            </a:r>
            <a:r>
              <a:rPr lang="cs-CZ" sz="1200" dirty="0" smtClean="0"/>
              <a:t>=114654242521839938474&amp;</a:t>
            </a:r>
            <a:r>
              <a:rPr lang="cs-CZ" sz="1200" dirty="0" err="1" smtClean="0"/>
              <a:t>page</a:t>
            </a:r>
            <a:r>
              <a:rPr lang="cs-CZ" sz="1200" dirty="0" smtClean="0"/>
              <a:t>=1&amp;</a:t>
            </a:r>
            <a:r>
              <a:rPr lang="cs-CZ" sz="1200" dirty="0" err="1" smtClean="0"/>
              <a:t>tbnh</a:t>
            </a:r>
            <a:r>
              <a:rPr lang="cs-CZ" sz="1200" dirty="0" smtClean="0"/>
              <a:t>=154&amp;</a:t>
            </a:r>
            <a:r>
              <a:rPr lang="cs-CZ" sz="1200" dirty="0" err="1" smtClean="0"/>
              <a:t>tbnw</a:t>
            </a:r>
            <a:r>
              <a:rPr lang="cs-CZ" sz="1200" dirty="0" smtClean="0"/>
              <a:t>=94&amp;start=0&amp;</a:t>
            </a:r>
            <a:r>
              <a:rPr lang="cs-CZ" sz="1200" dirty="0" err="1" smtClean="0"/>
              <a:t>ndsp</a:t>
            </a:r>
            <a:r>
              <a:rPr lang="cs-CZ" sz="1200" dirty="0" smtClean="0"/>
              <a:t>=20&amp;</a:t>
            </a:r>
            <a:r>
              <a:rPr lang="cs-CZ" sz="1200" dirty="0" err="1" smtClean="0"/>
              <a:t>ved</a:t>
            </a:r>
            <a:r>
              <a:rPr lang="cs-CZ" sz="1200" dirty="0" smtClean="0"/>
              <a:t>=1t:429,r:5,s:0,i:94&amp;</a:t>
            </a:r>
            <a:r>
              <a:rPr lang="cs-CZ" sz="1200" dirty="0" err="1" smtClean="0"/>
              <a:t>tx</a:t>
            </a:r>
            <a:r>
              <a:rPr lang="cs-CZ" sz="1200" dirty="0" smtClean="0"/>
              <a:t>=36&amp;ty=107</a:t>
            </a:r>
          </a:p>
          <a:p>
            <a:r>
              <a:rPr lang="cs-CZ" sz="1200" dirty="0" smtClean="0">
                <a:hlinkClick r:id="rId7"/>
              </a:rPr>
              <a:t>http://cs.wikipedia.org/wiki/Soubor:Josef_Bozek_Erfinder.jpg</a:t>
            </a:r>
            <a:endParaRPr lang="cs-CZ" sz="1200" dirty="0" smtClean="0"/>
          </a:p>
          <a:p>
            <a:r>
              <a:rPr lang="cs-CZ" sz="1200" dirty="0" smtClean="0"/>
              <a:t>http://www.</a:t>
            </a:r>
            <a:r>
              <a:rPr lang="cs-CZ" sz="1200" dirty="0" err="1" smtClean="0"/>
              <a:t>google.cz</a:t>
            </a:r>
            <a:r>
              <a:rPr lang="cs-CZ" sz="1200" dirty="0" smtClean="0"/>
              <a:t>/</a:t>
            </a:r>
            <a:r>
              <a:rPr lang="cs-CZ" sz="1200" dirty="0" err="1" smtClean="0"/>
              <a:t>imgres</a:t>
            </a:r>
            <a:r>
              <a:rPr lang="cs-CZ" sz="1200" dirty="0" smtClean="0"/>
              <a:t>?um=1&amp;</a:t>
            </a:r>
            <a:r>
              <a:rPr lang="cs-CZ" sz="1200" dirty="0" err="1" smtClean="0"/>
              <a:t>hl</a:t>
            </a:r>
            <a:r>
              <a:rPr lang="cs-CZ" sz="1200" dirty="0" smtClean="0"/>
              <a:t>=</a:t>
            </a:r>
            <a:r>
              <a:rPr lang="cs-CZ" sz="1200" dirty="0" err="1" smtClean="0"/>
              <a:t>cs</a:t>
            </a:r>
            <a:r>
              <a:rPr lang="cs-CZ" sz="1200" dirty="0" smtClean="0"/>
              <a:t>&amp;</a:t>
            </a:r>
            <a:r>
              <a:rPr lang="cs-CZ" sz="1200" dirty="0" err="1" smtClean="0"/>
              <a:t>tbo</a:t>
            </a:r>
            <a:r>
              <a:rPr lang="cs-CZ" sz="1200" dirty="0" smtClean="0"/>
              <a:t>=d&amp;</a:t>
            </a:r>
            <a:r>
              <a:rPr lang="cs-CZ" sz="1200" dirty="0" err="1" smtClean="0"/>
              <a:t>biw</a:t>
            </a:r>
            <a:r>
              <a:rPr lang="cs-CZ" sz="1200" dirty="0" smtClean="0"/>
              <a:t>=1024&amp;</a:t>
            </a:r>
            <a:r>
              <a:rPr lang="cs-CZ" sz="1200" dirty="0" err="1" smtClean="0"/>
              <a:t>bih</a:t>
            </a:r>
            <a:r>
              <a:rPr lang="cs-CZ" sz="1200" dirty="0" smtClean="0"/>
              <a:t>=638&amp;</a:t>
            </a:r>
            <a:r>
              <a:rPr lang="cs-CZ" sz="1200" dirty="0" err="1" smtClean="0"/>
              <a:t>tbm</a:t>
            </a:r>
            <a:r>
              <a:rPr lang="cs-CZ" sz="1200" dirty="0" smtClean="0"/>
              <a:t>=</a:t>
            </a:r>
            <a:r>
              <a:rPr lang="cs-CZ" sz="1200" dirty="0" err="1" smtClean="0"/>
              <a:t>isch</a:t>
            </a:r>
            <a:r>
              <a:rPr lang="cs-CZ" sz="1200" dirty="0" smtClean="0"/>
              <a:t>&amp;</a:t>
            </a:r>
            <a:r>
              <a:rPr lang="cs-CZ" sz="1200" dirty="0" err="1" smtClean="0"/>
              <a:t>tbnid</a:t>
            </a:r>
            <a:r>
              <a:rPr lang="cs-CZ" sz="1200" dirty="0" smtClean="0"/>
              <a:t>=oSbwli4S24ulKM:&amp;</a:t>
            </a:r>
            <a:r>
              <a:rPr lang="cs-CZ" sz="1200" dirty="0" err="1" smtClean="0"/>
              <a:t>imgrefurl</a:t>
            </a:r>
            <a:r>
              <a:rPr lang="cs-CZ" sz="1200" dirty="0" smtClean="0"/>
              <a:t>=http://www.</a:t>
            </a:r>
            <a:r>
              <a:rPr lang="cs-CZ" sz="1200" dirty="0" err="1" smtClean="0"/>
              <a:t>radio.cz</a:t>
            </a:r>
            <a:r>
              <a:rPr lang="cs-CZ" sz="1200" dirty="0" smtClean="0"/>
              <a:t>/</a:t>
            </a:r>
            <a:r>
              <a:rPr lang="cs-CZ" sz="1200" dirty="0" err="1" smtClean="0"/>
              <a:t>cz</a:t>
            </a:r>
            <a:r>
              <a:rPr lang="cs-CZ" sz="1200" dirty="0" smtClean="0"/>
              <a:t>/static/</a:t>
            </a:r>
            <a:r>
              <a:rPr lang="cs-CZ" sz="1200" dirty="0" err="1" smtClean="0"/>
              <a:t>vynalezci</a:t>
            </a:r>
            <a:r>
              <a:rPr lang="cs-CZ" sz="1200" dirty="0" smtClean="0"/>
              <a:t>/</a:t>
            </a:r>
            <a:r>
              <a:rPr lang="cs-CZ" sz="1200" dirty="0" err="1" smtClean="0"/>
              <a:t>bozek</a:t>
            </a:r>
            <a:r>
              <a:rPr lang="cs-CZ" sz="1200" dirty="0" smtClean="0"/>
              <a:t>&amp;</a:t>
            </a:r>
            <a:r>
              <a:rPr lang="cs-CZ" sz="1200" dirty="0" err="1" smtClean="0"/>
              <a:t>docid</a:t>
            </a:r>
            <a:r>
              <a:rPr lang="cs-CZ" sz="1200" dirty="0" smtClean="0"/>
              <a:t>=HpBs4Vh28tHZ1M&amp;</a:t>
            </a:r>
            <a:r>
              <a:rPr lang="cs-CZ" sz="1200" dirty="0" err="1" smtClean="0"/>
              <a:t>imgurl</a:t>
            </a:r>
            <a:r>
              <a:rPr lang="cs-CZ" sz="1200" dirty="0" smtClean="0"/>
              <a:t>=http://img.radio.cz/pictures/historie/bozek_josef2.jpg&amp;w=400&amp;h=296&amp;ei=Eg7wUMmIO4PE0QWT14HADA&amp;zoom=1&amp;iact=hc&amp;vpx=109&amp;vpy=129&amp;dur=2503&amp;hovh=193&amp;hovw=261&amp;tx=155&amp;ty=131&amp;sig=114654242521839938474&amp;page=1&amp;tbnh=142&amp;tbnw=202&amp;start=0&amp;ndsp=15&amp;ved=1t:429,r:1,s:0,i:82</a:t>
            </a:r>
          </a:p>
          <a:p>
            <a:r>
              <a:rPr lang="cs-CZ" sz="1200" dirty="0" smtClean="0">
                <a:hlinkClick r:id="rId8"/>
              </a:rPr>
              <a:t>http://cs.wikipedia.org/wiki/Soubor:Bratranci_Veverkov%C3%A9,_souso%C5%A1%C3%AD_Pardubice3.JPG</a:t>
            </a:r>
            <a:endParaRPr lang="cs-CZ" sz="1200" dirty="0" smtClean="0"/>
          </a:p>
          <a:p>
            <a:r>
              <a:rPr lang="cs-CZ" sz="1200" dirty="0" smtClean="0">
                <a:hlinkClick r:id="rId9"/>
              </a:rPr>
              <a:t>http://cs.wikipedia.org/wiki/Soubor:Ruchadlo_bratranc%C5%AF_Veverkov%C3%BDch.jpg</a:t>
            </a:r>
            <a:endParaRPr lang="cs-CZ" sz="1200" dirty="0" smtClean="0"/>
          </a:p>
          <a:p>
            <a:r>
              <a:rPr lang="cs-CZ" sz="1200" dirty="0" smtClean="0"/>
              <a:t>http://www.</a:t>
            </a:r>
            <a:r>
              <a:rPr lang="cs-CZ" sz="1200" dirty="0" err="1" smtClean="0"/>
              <a:t>google.cz</a:t>
            </a:r>
            <a:r>
              <a:rPr lang="cs-CZ" sz="1200" dirty="0" smtClean="0"/>
              <a:t>/</a:t>
            </a:r>
            <a:r>
              <a:rPr lang="cs-CZ" sz="1200" dirty="0" err="1" smtClean="0"/>
              <a:t>imgres</a:t>
            </a:r>
            <a:r>
              <a:rPr lang="cs-CZ" sz="1200" dirty="0" smtClean="0"/>
              <a:t>?start=240&amp;um=1&amp;</a:t>
            </a:r>
            <a:r>
              <a:rPr lang="cs-CZ" sz="1200" dirty="0" err="1" smtClean="0"/>
              <a:t>hl</a:t>
            </a:r>
            <a:r>
              <a:rPr lang="cs-CZ" sz="1200" dirty="0" smtClean="0"/>
              <a:t>=</a:t>
            </a:r>
            <a:r>
              <a:rPr lang="cs-CZ" sz="1200" dirty="0" err="1" smtClean="0"/>
              <a:t>cs</a:t>
            </a:r>
            <a:r>
              <a:rPr lang="cs-CZ" sz="1200" dirty="0" smtClean="0"/>
              <a:t>&amp;</a:t>
            </a:r>
            <a:r>
              <a:rPr lang="cs-CZ" sz="1200" dirty="0" err="1" smtClean="0"/>
              <a:t>tbo</a:t>
            </a:r>
            <a:r>
              <a:rPr lang="cs-CZ" sz="1200" dirty="0" smtClean="0"/>
              <a:t>=d&amp;</a:t>
            </a:r>
            <a:r>
              <a:rPr lang="cs-CZ" sz="1200" dirty="0" err="1" smtClean="0"/>
              <a:t>biw</a:t>
            </a:r>
            <a:r>
              <a:rPr lang="cs-CZ" sz="1200" dirty="0" smtClean="0"/>
              <a:t>=1024&amp;</a:t>
            </a:r>
            <a:r>
              <a:rPr lang="cs-CZ" sz="1200" dirty="0" err="1" smtClean="0"/>
              <a:t>bih</a:t>
            </a:r>
            <a:r>
              <a:rPr lang="cs-CZ" sz="1200" dirty="0" smtClean="0"/>
              <a:t>=638&amp;</a:t>
            </a:r>
            <a:r>
              <a:rPr lang="cs-CZ" sz="1200" dirty="0" err="1" smtClean="0"/>
              <a:t>tbm</a:t>
            </a:r>
            <a:r>
              <a:rPr lang="cs-CZ" sz="1200" dirty="0" smtClean="0"/>
              <a:t>=</a:t>
            </a:r>
            <a:r>
              <a:rPr lang="cs-CZ" sz="1200" dirty="0" err="1" smtClean="0"/>
              <a:t>isch</a:t>
            </a:r>
            <a:r>
              <a:rPr lang="cs-CZ" sz="1200" dirty="0" smtClean="0"/>
              <a:t>&amp;</a:t>
            </a:r>
            <a:r>
              <a:rPr lang="cs-CZ" sz="1200" dirty="0" err="1" smtClean="0"/>
              <a:t>tbnid</a:t>
            </a:r>
            <a:r>
              <a:rPr lang="cs-CZ" sz="1200" dirty="0" smtClean="0"/>
              <a:t>=</a:t>
            </a:r>
            <a:r>
              <a:rPr lang="cs-CZ" sz="1200" dirty="0" err="1" smtClean="0"/>
              <a:t>IBKJzCMLetTxAM</a:t>
            </a:r>
            <a:r>
              <a:rPr lang="cs-CZ" sz="1200" dirty="0" smtClean="0"/>
              <a:t>:&amp;</a:t>
            </a:r>
            <a:r>
              <a:rPr lang="cs-CZ" sz="1200" dirty="0" err="1" smtClean="0"/>
              <a:t>imgrefurl</a:t>
            </a:r>
            <a:r>
              <a:rPr lang="cs-CZ" sz="1200" dirty="0" smtClean="0"/>
              <a:t>=http://www.</a:t>
            </a:r>
            <a:r>
              <a:rPr lang="cs-CZ" sz="1200" dirty="0" err="1" smtClean="0"/>
              <a:t>mojebrno.wz.cz</a:t>
            </a:r>
            <a:r>
              <a:rPr lang="cs-CZ" sz="1200" dirty="0" smtClean="0"/>
              <a:t>/</a:t>
            </a:r>
            <a:r>
              <a:rPr lang="cs-CZ" sz="1200" dirty="0" err="1" smtClean="0"/>
              <a:t>inka</a:t>
            </a:r>
            <a:r>
              <a:rPr lang="cs-CZ" sz="1200" dirty="0" smtClean="0"/>
              <a:t>--</a:t>
            </a:r>
            <a:r>
              <a:rPr lang="cs-CZ" sz="1200" dirty="0" err="1" smtClean="0"/>
              <a:t>brno</a:t>
            </a:r>
            <a:r>
              <a:rPr lang="cs-CZ" sz="1200" dirty="0" smtClean="0"/>
              <a:t>-ulice-</a:t>
            </a:r>
            <a:r>
              <a:rPr lang="cs-CZ" sz="1200" dirty="0" err="1" smtClean="0"/>
              <a:t>nadrazni.html</a:t>
            </a:r>
            <a:r>
              <a:rPr lang="cs-CZ" sz="1200" dirty="0" smtClean="0"/>
              <a:t>&amp;</a:t>
            </a:r>
            <a:r>
              <a:rPr lang="cs-CZ" sz="1200" dirty="0" err="1" smtClean="0"/>
              <a:t>docid</a:t>
            </a:r>
            <a:r>
              <a:rPr lang="cs-CZ" sz="1200" dirty="0" smtClean="0"/>
              <a:t>=</a:t>
            </a:r>
            <a:r>
              <a:rPr lang="cs-CZ" sz="1200" dirty="0" err="1" smtClean="0"/>
              <a:t>HDroIYiIJeBYcM</a:t>
            </a:r>
            <a:r>
              <a:rPr lang="cs-CZ" sz="1200" dirty="0" smtClean="0"/>
              <a:t>&amp;</a:t>
            </a:r>
            <a:r>
              <a:rPr lang="cs-CZ" sz="1200" dirty="0" err="1" smtClean="0"/>
              <a:t>imgurl</a:t>
            </a:r>
            <a:r>
              <a:rPr lang="cs-CZ" sz="1200" dirty="0" smtClean="0"/>
              <a:t>=http://www.</a:t>
            </a:r>
            <a:r>
              <a:rPr lang="cs-CZ" sz="1200" dirty="0" err="1" smtClean="0"/>
              <a:t>mojebrno.wz.cz</a:t>
            </a:r>
            <a:r>
              <a:rPr lang="cs-CZ" sz="1200" dirty="0" smtClean="0"/>
              <a:t>/</a:t>
            </a:r>
            <a:r>
              <a:rPr lang="cs-CZ" sz="1200" dirty="0" err="1" smtClean="0"/>
              <a:t>inka</a:t>
            </a:r>
            <a:r>
              <a:rPr lang="cs-CZ" sz="1200" dirty="0" smtClean="0"/>
              <a:t>--</a:t>
            </a:r>
            <a:r>
              <a:rPr lang="cs-CZ" sz="1200" dirty="0" err="1" smtClean="0"/>
              <a:t>brno</a:t>
            </a:r>
            <a:r>
              <a:rPr lang="cs-CZ" sz="1200" dirty="0" smtClean="0"/>
              <a:t>-ulice-</a:t>
            </a:r>
            <a:r>
              <a:rPr lang="cs-CZ" sz="1200" dirty="0" err="1" smtClean="0"/>
              <a:t>nadrazni</a:t>
            </a:r>
            <a:r>
              <a:rPr lang="cs-CZ" sz="1200" dirty="0" smtClean="0"/>
              <a:t>-j-1839.jpg&amp;w=533&amp;h=315&amp;</a:t>
            </a:r>
            <a:r>
              <a:rPr lang="cs-CZ" sz="1200" dirty="0" err="1" smtClean="0"/>
              <a:t>ei</a:t>
            </a:r>
            <a:r>
              <a:rPr lang="cs-CZ" sz="1200" dirty="0" smtClean="0"/>
              <a:t>=ABXwUMnxKeiI0AX-</a:t>
            </a:r>
            <a:r>
              <a:rPr lang="cs-CZ" sz="1200" dirty="0" err="1" smtClean="0"/>
              <a:t>kYHYAw</a:t>
            </a:r>
            <a:r>
              <a:rPr lang="cs-CZ" sz="1200" dirty="0" smtClean="0"/>
              <a:t>&amp;zoom=1&amp;</a:t>
            </a:r>
            <a:r>
              <a:rPr lang="cs-CZ" sz="1200" dirty="0" err="1" smtClean="0"/>
              <a:t>iact</a:t>
            </a:r>
            <a:r>
              <a:rPr lang="cs-CZ" sz="1200" dirty="0" smtClean="0"/>
              <a:t>=</a:t>
            </a:r>
            <a:r>
              <a:rPr lang="cs-CZ" sz="1200" dirty="0" err="1" smtClean="0"/>
              <a:t>hc</a:t>
            </a:r>
            <a:r>
              <a:rPr lang="cs-CZ" sz="1200" dirty="0" smtClean="0"/>
              <a:t>&amp;</a:t>
            </a:r>
            <a:r>
              <a:rPr lang="cs-CZ" sz="1200" dirty="0" err="1" smtClean="0"/>
              <a:t>vpx</a:t>
            </a:r>
            <a:r>
              <a:rPr lang="cs-CZ" sz="1200" dirty="0" smtClean="0"/>
              <a:t>=489&amp;</a:t>
            </a:r>
            <a:r>
              <a:rPr lang="cs-CZ" sz="1200" dirty="0" err="1" smtClean="0"/>
              <a:t>vpy</a:t>
            </a:r>
            <a:r>
              <a:rPr lang="cs-CZ" sz="1200" dirty="0" smtClean="0"/>
              <a:t>=210&amp;dur=2604&amp;</a:t>
            </a:r>
            <a:r>
              <a:rPr lang="cs-CZ" sz="1200" dirty="0" err="1" smtClean="0"/>
              <a:t>hovh</a:t>
            </a:r>
            <a:r>
              <a:rPr lang="cs-CZ" sz="1200" dirty="0" smtClean="0"/>
              <a:t>=172&amp;</a:t>
            </a:r>
            <a:r>
              <a:rPr lang="cs-CZ" sz="1200" dirty="0" err="1" smtClean="0"/>
              <a:t>hovw</a:t>
            </a:r>
            <a:r>
              <a:rPr lang="cs-CZ" sz="1200" dirty="0" smtClean="0"/>
              <a:t>=292&amp;</a:t>
            </a:r>
            <a:r>
              <a:rPr lang="cs-CZ" sz="1200" dirty="0" err="1" smtClean="0"/>
              <a:t>tx</a:t>
            </a:r>
            <a:r>
              <a:rPr lang="cs-CZ" sz="1200" dirty="0" smtClean="0"/>
              <a:t>=132&amp;ty=142&amp;</a:t>
            </a:r>
            <a:r>
              <a:rPr lang="cs-CZ" sz="1200" dirty="0" err="1" smtClean="0"/>
              <a:t>sig</a:t>
            </a:r>
            <a:r>
              <a:rPr lang="cs-CZ" sz="1200" dirty="0" smtClean="0"/>
              <a:t>=114654242521839938474&amp;</a:t>
            </a:r>
            <a:r>
              <a:rPr lang="cs-CZ" sz="1200" dirty="0" err="1" smtClean="0"/>
              <a:t>page</a:t>
            </a:r>
            <a:r>
              <a:rPr lang="cs-CZ" sz="1200" dirty="0" smtClean="0"/>
              <a:t>=14&amp;</a:t>
            </a:r>
            <a:r>
              <a:rPr lang="cs-CZ" sz="1200" dirty="0" err="1" smtClean="0"/>
              <a:t>tbnh</a:t>
            </a:r>
            <a:r>
              <a:rPr lang="cs-CZ" sz="1200" dirty="0" smtClean="0"/>
              <a:t>=132&amp;</a:t>
            </a:r>
            <a:r>
              <a:rPr lang="cs-CZ" sz="1200" dirty="0" err="1" smtClean="0"/>
              <a:t>tbnw</a:t>
            </a:r>
            <a:r>
              <a:rPr lang="cs-CZ" sz="1200" dirty="0" smtClean="0"/>
              <a:t>=248&amp;</a:t>
            </a:r>
            <a:r>
              <a:rPr lang="cs-CZ" sz="1200" dirty="0" err="1" smtClean="0"/>
              <a:t>ndsp</a:t>
            </a:r>
            <a:r>
              <a:rPr lang="cs-CZ" sz="1200" dirty="0" smtClean="0"/>
              <a:t>=19&amp;</a:t>
            </a:r>
            <a:r>
              <a:rPr lang="cs-CZ" sz="1200" dirty="0" err="1" smtClean="0"/>
              <a:t>ved</a:t>
            </a:r>
            <a:r>
              <a:rPr lang="cs-CZ" sz="1200" dirty="0" smtClean="0"/>
              <a:t>=1t:429,r:42,s:200,i:130</a:t>
            </a:r>
          </a:p>
          <a:p>
            <a:r>
              <a:rPr lang="cs-CZ" sz="1200" dirty="0" smtClean="0"/>
              <a:t>http://www.</a:t>
            </a:r>
            <a:r>
              <a:rPr lang="cs-CZ" sz="1200" dirty="0" err="1" smtClean="0"/>
              <a:t>google.cz</a:t>
            </a:r>
            <a:r>
              <a:rPr lang="cs-CZ" sz="1200" dirty="0" smtClean="0"/>
              <a:t>/</a:t>
            </a:r>
            <a:r>
              <a:rPr lang="cs-CZ" sz="1200" dirty="0" err="1" smtClean="0"/>
              <a:t>imgres</a:t>
            </a:r>
            <a:r>
              <a:rPr lang="cs-CZ" sz="1200" dirty="0" smtClean="0"/>
              <a:t>?um=1&amp;</a:t>
            </a:r>
            <a:r>
              <a:rPr lang="cs-CZ" sz="1200" dirty="0" err="1" smtClean="0"/>
              <a:t>hl</a:t>
            </a:r>
            <a:r>
              <a:rPr lang="cs-CZ" sz="1200" dirty="0" smtClean="0"/>
              <a:t>=</a:t>
            </a:r>
            <a:r>
              <a:rPr lang="cs-CZ" sz="1200" dirty="0" err="1" smtClean="0"/>
              <a:t>cs</a:t>
            </a:r>
            <a:r>
              <a:rPr lang="cs-CZ" sz="1200" dirty="0" smtClean="0"/>
              <a:t>&amp;</a:t>
            </a:r>
            <a:r>
              <a:rPr lang="cs-CZ" sz="1200" dirty="0" err="1" smtClean="0"/>
              <a:t>tbo</a:t>
            </a:r>
            <a:r>
              <a:rPr lang="cs-CZ" sz="1200" dirty="0" smtClean="0"/>
              <a:t>=d&amp;</a:t>
            </a:r>
            <a:r>
              <a:rPr lang="cs-CZ" sz="1200" dirty="0" err="1" smtClean="0"/>
              <a:t>biw</a:t>
            </a:r>
            <a:r>
              <a:rPr lang="cs-CZ" sz="1200" dirty="0" smtClean="0"/>
              <a:t>=1024&amp;</a:t>
            </a:r>
            <a:r>
              <a:rPr lang="cs-CZ" sz="1200" dirty="0" err="1" smtClean="0"/>
              <a:t>bih</a:t>
            </a:r>
            <a:r>
              <a:rPr lang="cs-CZ" sz="1200" dirty="0" smtClean="0"/>
              <a:t>=638&amp;</a:t>
            </a:r>
            <a:r>
              <a:rPr lang="cs-CZ" sz="1200" dirty="0" err="1" smtClean="0"/>
              <a:t>tbm</a:t>
            </a:r>
            <a:r>
              <a:rPr lang="cs-CZ" sz="1200" dirty="0" smtClean="0"/>
              <a:t>=</a:t>
            </a:r>
            <a:r>
              <a:rPr lang="cs-CZ" sz="1200" dirty="0" err="1" smtClean="0"/>
              <a:t>isch</a:t>
            </a:r>
            <a:r>
              <a:rPr lang="cs-CZ" sz="1200" dirty="0" smtClean="0"/>
              <a:t>&amp;</a:t>
            </a:r>
            <a:r>
              <a:rPr lang="cs-CZ" sz="1200" dirty="0" err="1" smtClean="0"/>
              <a:t>tbnid</a:t>
            </a:r>
            <a:r>
              <a:rPr lang="cs-CZ" sz="1200" dirty="0" smtClean="0"/>
              <a:t>=gSQMcCMOps0JlM:&amp;</a:t>
            </a:r>
            <a:r>
              <a:rPr lang="cs-CZ" sz="1200" dirty="0" err="1" smtClean="0"/>
              <a:t>imgrefurl</a:t>
            </a:r>
            <a:r>
              <a:rPr lang="cs-CZ" sz="1200" dirty="0" smtClean="0"/>
              <a:t>=http://www.</a:t>
            </a:r>
            <a:r>
              <a:rPr lang="cs-CZ" sz="1200" dirty="0" err="1" smtClean="0"/>
              <a:t>ceskatelevize.cz</a:t>
            </a:r>
            <a:r>
              <a:rPr lang="cs-CZ" sz="1200" dirty="0" smtClean="0"/>
              <a:t>/ct24/</a:t>
            </a:r>
            <a:r>
              <a:rPr lang="cs-CZ" sz="1200" dirty="0" err="1" smtClean="0"/>
              <a:t>domaci</a:t>
            </a:r>
            <a:r>
              <a:rPr lang="cs-CZ" sz="1200" dirty="0" smtClean="0"/>
              <a:t>/doprava/57112-</a:t>
            </a:r>
            <a:r>
              <a:rPr lang="cs-CZ" sz="1200" dirty="0" err="1" smtClean="0"/>
              <a:t>prvni</a:t>
            </a:r>
            <a:r>
              <a:rPr lang="cs-CZ" sz="1200" dirty="0" smtClean="0"/>
              <a:t>-</a:t>
            </a:r>
            <a:r>
              <a:rPr lang="cs-CZ" sz="1200" dirty="0" err="1" smtClean="0"/>
              <a:t>parni</a:t>
            </a:r>
            <a:r>
              <a:rPr lang="cs-CZ" sz="1200" dirty="0" smtClean="0"/>
              <a:t>-vlak-do-</a:t>
            </a:r>
            <a:r>
              <a:rPr lang="cs-CZ" sz="1200" dirty="0" err="1" smtClean="0"/>
              <a:t>dnesniho</a:t>
            </a:r>
            <a:r>
              <a:rPr lang="cs-CZ" sz="1200" dirty="0" smtClean="0"/>
              <a:t>-</a:t>
            </a:r>
            <a:r>
              <a:rPr lang="cs-CZ" sz="1200" dirty="0" err="1" smtClean="0"/>
              <a:t>ceska</a:t>
            </a:r>
            <a:r>
              <a:rPr lang="cs-CZ" sz="1200" dirty="0" smtClean="0"/>
              <a:t>-</a:t>
            </a:r>
            <a:r>
              <a:rPr lang="cs-CZ" sz="1200" dirty="0" err="1" smtClean="0"/>
              <a:t>prijel</a:t>
            </a:r>
            <a:r>
              <a:rPr lang="cs-CZ" sz="1200" dirty="0" smtClean="0"/>
              <a:t>-z-</a:t>
            </a:r>
            <a:r>
              <a:rPr lang="cs-CZ" sz="1200" dirty="0" err="1" smtClean="0"/>
              <a:t>vidne</a:t>
            </a:r>
            <a:r>
              <a:rPr lang="cs-CZ" sz="1200" dirty="0" smtClean="0"/>
              <a:t>-do-</a:t>
            </a:r>
            <a:r>
              <a:rPr lang="cs-CZ" sz="1200" dirty="0" err="1" smtClean="0"/>
              <a:t>brna</a:t>
            </a:r>
            <a:r>
              <a:rPr lang="cs-CZ" sz="1200" dirty="0" smtClean="0"/>
              <a:t>/&amp;</a:t>
            </a:r>
            <a:r>
              <a:rPr lang="cs-CZ" sz="1200" dirty="0" err="1" smtClean="0"/>
              <a:t>docid</a:t>
            </a:r>
            <a:r>
              <a:rPr lang="cs-CZ" sz="1200" dirty="0" smtClean="0"/>
              <a:t>=68IIm_zkImE83M&amp;</a:t>
            </a:r>
            <a:r>
              <a:rPr lang="cs-CZ" sz="1200" dirty="0" err="1" smtClean="0"/>
              <a:t>imgurl</a:t>
            </a:r>
            <a:r>
              <a:rPr lang="cs-CZ" sz="1200" dirty="0" smtClean="0"/>
              <a:t>=http://img6.ct24.cz/</a:t>
            </a:r>
            <a:r>
              <a:rPr lang="cs-CZ" sz="1200" dirty="0" err="1" smtClean="0"/>
              <a:t>cache</a:t>
            </a:r>
            <a:r>
              <a:rPr lang="cs-CZ" sz="1200" dirty="0" smtClean="0"/>
              <a:t>/616x347/</a:t>
            </a:r>
            <a:r>
              <a:rPr lang="cs-CZ" sz="1200" dirty="0" err="1" smtClean="0"/>
              <a:t>article</a:t>
            </a:r>
            <a:r>
              <a:rPr lang="cs-CZ" sz="1200" dirty="0" smtClean="0"/>
              <a:t>/10/910/90972.jpg%253F1338817583&amp;w=616&amp;h=347&amp;</a:t>
            </a:r>
            <a:r>
              <a:rPr lang="cs-CZ" sz="1200" dirty="0" err="1" smtClean="0"/>
              <a:t>ei</a:t>
            </a:r>
            <a:r>
              <a:rPr lang="cs-CZ" sz="1200" dirty="0" smtClean="0"/>
              <a:t>=</a:t>
            </a:r>
            <a:r>
              <a:rPr lang="cs-CZ" sz="1200" dirty="0" err="1" smtClean="0"/>
              <a:t>PhPwUJ</a:t>
            </a:r>
            <a:r>
              <a:rPr lang="cs-CZ" sz="1200" dirty="0" smtClean="0"/>
              <a:t>-AJ9GT0QX1pICQAg&amp;zoom=1&amp;</a:t>
            </a:r>
            <a:r>
              <a:rPr lang="cs-CZ" sz="1200" dirty="0" err="1" smtClean="0"/>
              <a:t>iact</a:t>
            </a:r>
            <a:r>
              <a:rPr lang="cs-CZ" sz="1200" dirty="0" smtClean="0"/>
              <a:t>=</a:t>
            </a:r>
            <a:r>
              <a:rPr lang="cs-CZ" sz="1200" dirty="0" err="1" smtClean="0"/>
              <a:t>rc</a:t>
            </a:r>
            <a:r>
              <a:rPr lang="cs-CZ" sz="1200" dirty="0" smtClean="0"/>
              <a:t>&amp;dur=669&amp;</a:t>
            </a:r>
            <a:r>
              <a:rPr lang="cs-CZ" sz="1200" dirty="0" err="1" smtClean="0"/>
              <a:t>sig</a:t>
            </a:r>
            <a:r>
              <a:rPr lang="cs-CZ" sz="1200" dirty="0" smtClean="0"/>
              <a:t>=114654242521839938474&amp;</a:t>
            </a:r>
            <a:r>
              <a:rPr lang="cs-CZ" sz="1200" dirty="0" err="1" smtClean="0"/>
              <a:t>page</a:t>
            </a:r>
            <a:r>
              <a:rPr lang="cs-CZ" sz="1200" dirty="0" smtClean="0"/>
              <a:t>=2&amp;</a:t>
            </a:r>
            <a:r>
              <a:rPr lang="cs-CZ" sz="1200" dirty="0" err="1" smtClean="0"/>
              <a:t>tbnh</a:t>
            </a:r>
            <a:r>
              <a:rPr lang="cs-CZ" sz="1200" dirty="0" smtClean="0"/>
              <a:t>=133&amp;</a:t>
            </a:r>
            <a:r>
              <a:rPr lang="cs-CZ" sz="1200" dirty="0" err="1" smtClean="0"/>
              <a:t>tbnw</a:t>
            </a:r>
            <a:r>
              <a:rPr lang="cs-CZ" sz="1200" dirty="0" smtClean="0"/>
              <a:t>=215&amp;start=14&amp;</a:t>
            </a:r>
            <a:r>
              <a:rPr lang="cs-CZ" sz="1200" dirty="0" err="1" smtClean="0"/>
              <a:t>ndsp</a:t>
            </a:r>
            <a:r>
              <a:rPr lang="cs-CZ" sz="1200" dirty="0" smtClean="0"/>
              <a:t>=20&amp;</a:t>
            </a:r>
            <a:r>
              <a:rPr lang="cs-CZ" sz="1200" dirty="0" err="1" smtClean="0"/>
              <a:t>ved</a:t>
            </a:r>
            <a:r>
              <a:rPr lang="cs-CZ" sz="1200" dirty="0" smtClean="0"/>
              <a:t>=1t:429,r:21,s:0</a:t>
            </a:r>
            <a:r>
              <a:rPr lang="cs-CZ" sz="1200" dirty="0" smtClean="0">
                <a:hlinkClick r:id="rId10"/>
              </a:rPr>
              <a:t>,i:147&amp;</a:t>
            </a:r>
            <a:r>
              <a:rPr lang="cs-CZ" sz="1200" dirty="0" err="1" smtClean="0">
                <a:hlinkClick r:id="rId10"/>
              </a:rPr>
              <a:t>tx</a:t>
            </a:r>
            <a:r>
              <a:rPr lang="cs-CZ" sz="1200" dirty="0" smtClean="0">
                <a:hlinkClick r:id="rId10"/>
              </a:rPr>
              <a:t>=137&amp;ty=86</a:t>
            </a:r>
            <a:endParaRPr lang="cs-CZ" sz="1200" dirty="0" smtClean="0"/>
          </a:p>
          <a:p>
            <a:pPr>
              <a:buNone/>
            </a:pPr>
            <a:endParaRPr lang="cs-CZ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285720" y="285728"/>
            <a:ext cx="8572560" cy="6215106"/>
          </a:xfrm>
        </p:spPr>
        <p:txBody>
          <a:bodyPr>
            <a:normAutofit lnSpcReduction="10000"/>
          </a:bodyPr>
          <a:lstStyle/>
          <a:p>
            <a:r>
              <a:rPr lang="cs-CZ" sz="1200" dirty="0" smtClean="0"/>
              <a:t>http://www.</a:t>
            </a:r>
            <a:r>
              <a:rPr lang="cs-CZ" sz="1200" dirty="0" err="1" smtClean="0"/>
              <a:t>google.cz</a:t>
            </a:r>
            <a:r>
              <a:rPr lang="cs-CZ" sz="1200" dirty="0" smtClean="0"/>
              <a:t>/</a:t>
            </a:r>
            <a:r>
              <a:rPr lang="cs-CZ" sz="1200" dirty="0" err="1" smtClean="0"/>
              <a:t>imgres</a:t>
            </a:r>
            <a:r>
              <a:rPr lang="cs-CZ" sz="1200" dirty="0" smtClean="0"/>
              <a:t>?um=1&amp;</a:t>
            </a:r>
            <a:r>
              <a:rPr lang="cs-CZ" sz="1200" dirty="0" err="1" smtClean="0"/>
              <a:t>hl</a:t>
            </a:r>
            <a:r>
              <a:rPr lang="cs-CZ" sz="1200" dirty="0" smtClean="0"/>
              <a:t>=</a:t>
            </a:r>
            <a:r>
              <a:rPr lang="cs-CZ" sz="1200" dirty="0" err="1" smtClean="0"/>
              <a:t>cs</a:t>
            </a:r>
            <a:r>
              <a:rPr lang="cs-CZ" sz="1200" dirty="0" smtClean="0"/>
              <a:t>&amp;</a:t>
            </a:r>
            <a:r>
              <a:rPr lang="cs-CZ" sz="1200" dirty="0" err="1" smtClean="0"/>
              <a:t>tbo</a:t>
            </a:r>
            <a:r>
              <a:rPr lang="cs-CZ" sz="1200" dirty="0" smtClean="0"/>
              <a:t>=d&amp;</a:t>
            </a:r>
            <a:r>
              <a:rPr lang="cs-CZ" sz="1200" dirty="0" err="1" smtClean="0"/>
              <a:t>biw</a:t>
            </a:r>
            <a:r>
              <a:rPr lang="cs-CZ" sz="1200" dirty="0" smtClean="0"/>
              <a:t>=1024&amp;</a:t>
            </a:r>
            <a:r>
              <a:rPr lang="cs-CZ" sz="1200" dirty="0" err="1" smtClean="0"/>
              <a:t>bih</a:t>
            </a:r>
            <a:r>
              <a:rPr lang="cs-CZ" sz="1200" dirty="0" smtClean="0"/>
              <a:t>=638&amp;</a:t>
            </a:r>
            <a:r>
              <a:rPr lang="cs-CZ" sz="1200" dirty="0" err="1" smtClean="0"/>
              <a:t>tbm</a:t>
            </a:r>
            <a:r>
              <a:rPr lang="cs-CZ" sz="1200" dirty="0" smtClean="0"/>
              <a:t>=</a:t>
            </a:r>
            <a:r>
              <a:rPr lang="cs-CZ" sz="1200" dirty="0" err="1" smtClean="0"/>
              <a:t>isch</a:t>
            </a:r>
            <a:r>
              <a:rPr lang="cs-CZ" sz="1200" dirty="0" smtClean="0"/>
              <a:t>&amp;</a:t>
            </a:r>
            <a:r>
              <a:rPr lang="cs-CZ" sz="1200" dirty="0" err="1" smtClean="0"/>
              <a:t>tbnid</a:t>
            </a:r>
            <a:r>
              <a:rPr lang="cs-CZ" sz="1200" dirty="0" smtClean="0"/>
              <a:t>=L4R5LLXnWHC6PM:&amp;</a:t>
            </a:r>
            <a:r>
              <a:rPr lang="cs-CZ" sz="1200" dirty="0" err="1" smtClean="0"/>
              <a:t>imgrefurl</a:t>
            </a:r>
            <a:r>
              <a:rPr lang="cs-CZ" sz="1200" dirty="0" smtClean="0"/>
              <a:t>=http://www.</a:t>
            </a:r>
            <a:r>
              <a:rPr lang="cs-CZ" sz="1200" dirty="0" err="1" smtClean="0"/>
              <a:t>virvudolisvratky.cz</a:t>
            </a:r>
            <a:r>
              <a:rPr lang="cs-CZ" sz="1200" dirty="0" smtClean="0"/>
              <a:t>/foto/549/&amp;</a:t>
            </a:r>
            <a:r>
              <a:rPr lang="cs-CZ" sz="1200" dirty="0" err="1" smtClean="0"/>
              <a:t>docid</a:t>
            </a:r>
            <a:r>
              <a:rPr lang="cs-CZ" sz="1200" dirty="0" smtClean="0"/>
              <a:t>=3Ivzkdh0OCzOQM&amp;</a:t>
            </a:r>
            <a:r>
              <a:rPr lang="cs-CZ" sz="1200" dirty="0" err="1" smtClean="0"/>
              <a:t>imgurl</a:t>
            </a:r>
            <a:r>
              <a:rPr lang="cs-CZ" sz="1200" dirty="0" smtClean="0"/>
              <a:t>=http://www.</a:t>
            </a:r>
            <a:r>
              <a:rPr lang="cs-CZ" sz="1200" dirty="0" err="1" smtClean="0"/>
              <a:t>virvudolisvratky.cz</a:t>
            </a:r>
            <a:r>
              <a:rPr lang="cs-CZ" sz="1200" dirty="0" smtClean="0"/>
              <a:t>/</a:t>
            </a:r>
            <a:r>
              <a:rPr lang="cs-CZ" sz="1200" dirty="0" err="1" smtClean="0"/>
              <a:t>obrazky</a:t>
            </a:r>
            <a:r>
              <a:rPr lang="cs-CZ" sz="1200" dirty="0" smtClean="0"/>
              <a:t>/fotoalbum/2009-09-14-pohledy-</a:t>
            </a:r>
            <a:r>
              <a:rPr lang="cs-CZ" sz="1200" dirty="0" err="1" smtClean="0"/>
              <a:t>barevne</a:t>
            </a:r>
            <a:r>
              <a:rPr lang="cs-CZ" sz="1200" dirty="0" smtClean="0"/>
              <a:t>-1900-1925/18-partie-</a:t>
            </a:r>
            <a:r>
              <a:rPr lang="cs-CZ" sz="1200" dirty="0" err="1" smtClean="0"/>
              <a:t>horni</a:t>
            </a:r>
            <a:r>
              <a:rPr lang="cs-CZ" sz="1200" dirty="0" smtClean="0"/>
              <a:t>-hamry-</a:t>
            </a:r>
            <a:r>
              <a:rPr lang="cs-CZ" sz="1200" dirty="0" err="1" smtClean="0"/>
              <a:t>textilni</a:t>
            </a:r>
            <a:r>
              <a:rPr lang="cs-CZ" sz="1200" dirty="0" smtClean="0"/>
              <a:t>-</a:t>
            </a:r>
            <a:r>
              <a:rPr lang="cs-CZ" sz="1200" dirty="0" err="1" smtClean="0"/>
              <a:t>tovarna.jpg</a:t>
            </a:r>
            <a:r>
              <a:rPr lang="cs-CZ" sz="1200" dirty="0" smtClean="0"/>
              <a:t>&amp;w=800&amp;h=494&amp;</a:t>
            </a:r>
            <a:r>
              <a:rPr lang="cs-CZ" sz="1200" dirty="0" err="1" smtClean="0"/>
              <a:t>ei</a:t>
            </a:r>
            <a:r>
              <a:rPr lang="cs-CZ" sz="1200" dirty="0" smtClean="0"/>
              <a:t>=vRXwUPq3C4e60QWVqoD4Cw&amp;zoom=1&amp;</a:t>
            </a:r>
            <a:r>
              <a:rPr lang="cs-CZ" sz="1200" dirty="0" err="1" smtClean="0"/>
              <a:t>iact</a:t>
            </a:r>
            <a:r>
              <a:rPr lang="cs-CZ" sz="1200" dirty="0" smtClean="0"/>
              <a:t>=</a:t>
            </a:r>
            <a:r>
              <a:rPr lang="cs-CZ" sz="1200" dirty="0" err="1" smtClean="0"/>
              <a:t>hc</a:t>
            </a:r>
            <a:r>
              <a:rPr lang="cs-CZ" sz="1200" dirty="0" smtClean="0"/>
              <a:t>&amp;</a:t>
            </a:r>
            <a:r>
              <a:rPr lang="cs-CZ" sz="1200" dirty="0" err="1" smtClean="0"/>
              <a:t>vpx</a:t>
            </a:r>
            <a:r>
              <a:rPr lang="cs-CZ" sz="1200" dirty="0" smtClean="0"/>
              <a:t>=375&amp;</a:t>
            </a:r>
            <a:r>
              <a:rPr lang="cs-CZ" sz="1200" dirty="0" err="1" smtClean="0"/>
              <a:t>vpy</a:t>
            </a:r>
            <a:r>
              <a:rPr lang="cs-CZ" sz="1200" dirty="0" smtClean="0"/>
              <a:t>=135&amp;dur=2872&amp;</a:t>
            </a:r>
            <a:r>
              <a:rPr lang="cs-CZ" sz="1200" dirty="0" err="1" smtClean="0"/>
              <a:t>hovh</a:t>
            </a:r>
            <a:r>
              <a:rPr lang="cs-CZ" sz="1200" dirty="0" smtClean="0"/>
              <a:t>=176&amp;</a:t>
            </a:r>
            <a:r>
              <a:rPr lang="cs-CZ" sz="1200" dirty="0" err="1" smtClean="0"/>
              <a:t>hovw</a:t>
            </a:r>
            <a:r>
              <a:rPr lang="cs-CZ" sz="1200" dirty="0" smtClean="0"/>
              <a:t>=286&amp;</a:t>
            </a:r>
            <a:r>
              <a:rPr lang="cs-CZ" sz="1200" dirty="0" err="1" smtClean="0"/>
              <a:t>tx</a:t>
            </a:r>
            <a:r>
              <a:rPr lang="cs-CZ" sz="1200" dirty="0" smtClean="0"/>
              <a:t>=140&amp;ty=117&amp;</a:t>
            </a:r>
            <a:r>
              <a:rPr lang="cs-CZ" sz="1200" dirty="0" err="1" smtClean="0"/>
              <a:t>sig</a:t>
            </a:r>
            <a:r>
              <a:rPr lang="cs-CZ" sz="1200" dirty="0" smtClean="0"/>
              <a:t>=114654242521839938474&amp;</a:t>
            </a:r>
            <a:r>
              <a:rPr lang="cs-CZ" sz="1200" dirty="0" err="1" smtClean="0"/>
              <a:t>page</a:t>
            </a:r>
            <a:r>
              <a:rPr lang="cs-CZ" sz="1200" dirty="0" smtClean="0"/>
              <a:t>=1&amp;</a:t>
            </a:r>
            <a:r>
              <a:rPr lang="cs-CZ" sz="1200" dirty="0" err="1" smtClean="0"/>
              <a:t>tbnh</a:t>
            </a:r>
            <a:r>
              <a:rPr lang="cs-CZ" sz="1200" dirty="0" smtClean="0"/>
              <a:t>=137&amp;</a:t>
            </a:r>
            <a:r>
              <a:rPr lang="cs-CZ" sz="1200" dirty="0" err="1" smtClean="0"/>
              <a:t>tbnw</a:t>
            </a:r>
            <a:r>
              <a:rPr lang="cs-CZ" sz="1200" dirty="0" smtClean="0"/>
              <a:t>=212&amp;start=0&amp;</a:t>
            </a:r>
            <a:r>
              <a:rPr lang="cs-CZ" sz="1200" dirty="0" err="1" smtClean="0"/>
              <a:t>ndsp</a:t>
            </a:r>
            <a:r>
              <a:rPr lang="cs-CZ" sz="1200" dirty="0" smtClean="0"/>
              <a:t>=15&amp;</a:t>
            </a:r>
            <a:r>
              <a:rPr lang="cs-CZ" sz="1200" dirty="0" err="1" smtClean="0"/>
              <a:t>ved</a:t>
            </a:r>
            <a:r>
              <a:rPr lang="cs-CZ" sz="1200" dirty="0" smtClean="0"/>
              <a:t>=1t:</a:t>
            </a:r>
            <a:r>
              <a:rPr lang="cs-CZ" sz="1200" dirty="0" smtClean="0">
                <a:hlinkClick r:id="rId2"/>
              </a:rPr>
              <a:t>429,r:2,s:0,i:85</a:t>
            </a:r>
            <a:endParaRPr lang="cs-CZ" sz="1200" dirty="0" smtClean="0"/>
          </a:p>
          <a:p>
            <a:r>
              <a:rPr lang="cs-CZ" sz="1200" dirty="0" smtClean="0"/>
              <a:t>http://www.</a:t>
            </a:r>
            <a:r>
              <a:rPr lang="cs-CZ" sz="1200" dirty="0" err="1" smtClean="0"/>
              <a:t>google.cz</a:t>
            </a:r>
            <a:r>
              <a:rPr lang="cs-CZ" sz="1200" dirty="0" smtClean="0"/>
              <a:t>/</a:t>
            </a:r>
            <a:r>
              <a:rPr lang="cs-CZ" sz="1200" dirty="0" err="1" smtClean="0"/>
              <a:t>imgres</a:t>
            </a:r>
            <a:r>
              <a:rPr lang="cs-CZ" sz="1200" dirty="0" smtClean="0"/>
              <a:t>?um=1&amp;</a:t>
            </a:r>
            <a:r>
              <a:rPr lang="cs-CZ" sz="1200" dirty="0" err="1" smtClean="0"/>
              <a:t>hl</a:t>
            </a:r>
            <a:r>
              <a:rPr lang="cs-CZ" sz="1200" dirty="0" smtClean="0"/>
              <a:t>=</a:t>
            </a:r>
            <a:r>
              <a:rPr lang="cs-CZ" sz="1200" dirty="0" err="1" smtClean="0"/>
              <a:t>cs</a:t>
            </a:r>
            <a:r>
              <a:rPr lang="cs-CZ" sz="1200" dirty="0" smtClean="0"/>
              <a:t>&amp;</a:t>
            </a:r>
            <a:r>
              <a:rPr lang="cs-CZ" sz="1200" dirty="0" err="1" smtClean="0"/>
              <a:t>tbo</a:t>
            </a:r>
            <a:r>
              <a:rPr lang="cs-CZ" sz="1200" dirty="0" smtClean="0"/>
              <a:t>=d&amp;</a:t>
            </a:r>
            <a:r>
              <a:rPr lang="cs-CZ" sz="1200" dirty="0" err="1" smtClean="0"/>
              <a:t>biw</a:t>
            </a:r>
            <a:r>
              <a:rPr lang="cs-CZ" sz="1200" dirty="0" smtClean="0"/>
              <a:t>=1024&amp;</a:t>
            </a:r>
            <a:r>
              <a:rPr lang="cs-CZ" sz="1200" dirty="0" err="1" smtClean="0"/>
              <a:t>bih</a:t>
            </a:r>
            <a:r>
              <a:rPr lang="cs-CZ" sz="1200" dirty="0" smtClean="0"/>
              <a:t>=638&amp;</a:t>
            </a:r>
            <a:r>
              <a:rPr lang="cs-CZ" sz="1200" dirty="0" err="1" smtClean="0"/>
              <a:t>tbm</a:t>
            </a:r>
            <a:r>
              <a:rPr lang="cs-CZ" sz="1200" dirty="0" smtClean="0"/>
              <a:t>=</a:t>
            </a:r>
            <a:r>
              <a:rPr lang="cs-CZ" sz="1200" dirty="0" err="1" smtClean="0"/>
              <a:t>isch</a:t>
            </a:r>
            <a:r>
              <a:rPr lang="cs-CZ" sz="1200" dirty="0" smtClean="0"/>
              <a:t>&amp;</a:t>
            </a:r>
            <a:r>
              <a:rPr lang="cs-CZ" sz="1200" dirty="0" err="1" smtClean="0"/>
              <a:t>tbnid</a:t>
            </a:r>
            <a:r>
              <a:rPr lang="cs-CZ" sz="1200" dirty="0" smtClean="0"/>
              <a:t>=</a:t>
            </a:r>
            <a:r>
              <a:rPr lang="cs-CZ" sz="1200" dirty="0" err="1" smtClean="0"/>
              <a:t>rqLJTU</a:t>
            </a:r>
            <a:r>
              <a:rPr lang="cs-CZ" sz="1200" dirty="0" smtClean="0"/>
              <a:t>_</a:t>
            </a:r>
            <a:r>
              <a:rPr lang="cs-CZ" sz="1200" dirty="0" err="1" smtClean="0"/>
              <a:t>ihoaviM</a:t>
            </a:r>
            <a:r>
              <a:rPr lang="cs-CZ" sz="1200" dirty="0" smtClean="0"/>
              <a:t>:&amp;</a:t>
            </a:r>
            <a:r>
              <a:rPr lang="cs-CZ" sz="1200" dirty="0" err="1" smtClean="0"/>
              <a:t>imgrefurl</a:t>
            </a:r>
            <a:r>
              <a:rPr lang="cs-CZ" sz="1200" dirty="0" smtClean="0"/>
              <a:t>=http://vlast.</a:t>
            </a:r>
            <a:r>
              <a:rPr lang="cs-CZ" sz="1200" dirty="0" err="1" smtClean="0"/>
              <a:t>cz</a:t>
            </a:r>
            <a:r>
              <a:rPr lang="cs-CZ" sz="1200" dirty="0" smtClean="0"/>
              <a:t>/</a:t>
            </a:r>
            <a:r>
              <a:rPr lang="cs-CZ" sz="1200" dirty="0" err="1" smtClean="0"/>
              <a:t>prvni</a:t>
            </a:r>
            <a:r>
              <a:rPr lang="cs-CZ" sz="1200" dirty="0" smtClean="0"/>
              <a:t>-</a:t>
            </a:r>
            <a:r>
              <a:rPr lang="cs-CZ" sz="1200" dirty="0" err="1" smtClean="0"/>
              <a:t>zeleznice</a:t>
            </a:r>
            <a:r>
              <a:rPr lang="cs-CZ" sz="1200" dirty="0" smtClean="0"/>
              <a:t>-na-</a:t>
            </a:r>
            <a:r>
              <a:rPr lang="cs-CZ" sz="1200" dirty="0" err="1" smtClean="0"/>
              <a:t>evropskem</a:t>
            </a:r>
            <a:r>
              <a:rPr lang="cs-CZ" sz="1200" dirty="0" smtClean="0"/>
              <a:t>-kontinente/&amp;</a:t>
            </a:r>
            <a:r>
              <a:rPr lang="cs-CZ" sz="1200" dirty="0" err="1" smtClean="0"/>
              <a:t>docid</a:t>
            </a:r>
            <a:r>
              <a:rPr lang="cs-CZ" sz="1200" dirty="0" smtClean="0"/>
              <a:t>=tFKeM45G0U90aM&amp;</a:t>
            </a:r>
            <a:r>
              <a:rPr lang="cs-CZ" sz="1200" dirty="0" err="1" smtClean="0"/>
              <a:t>imgurl</a:t>
            </a:r>
            <a:r>
              <a:rPr lang="cs-CZ" sz="1200" dirty="0" smtClean="0"/>
              <a:t>=http://vlastenci.</a:t>
            </a:r>
            <a:r>
              <a:rPr lang="cs-CZ" sz="1200" dirty="0" err="1" smtClean="0"/>
              <a:t>cz</a:t>
            </a:r>
            <a:r>
              <a:rPr lang="cs-CZ" sz="1200" dirty="0" smtClean="0"/>
              <a:t>/obr/</a:t>
            </a:r>
            <a:r>
              <a:rPr lang="cs-CZ" sz="1200" dirty="0" err="1" smtClean="0"/>
              <a:t>vynalezy</a:t>
            </a:r>
            <a:r>
              <a:rPr lang="cs-CZ" sz="1200" dirty="0" smtClean="0"/>
              <a:t>/</a:t>
            </a:r>
            <a:r>
              <a:rPr lang="cs-CZ" sz="1200" dirty="0" err="1" smtClean="0"/>
              <a:t>josefg.jpg</a:t>
            </a:r>
            <a:r>
              <a:rPr lang="cs-CZ" sz="1200" dirty="0" smtClean="0"/>
              <a:t>&amp;w=325&amp;h=400&amp;</a:t>
            </a:r>
            <a:r>
              <a:rPr lang="cs-CZ" sz="1200" dirty="0" err="1" smtClean="0"/>
              <a:t>ei</a:t>
            </a:r>
            <a:r>
              <a:rPr lang="cs-CZ" sz="1200" dirty="0" smtClean="0"/>
              <a:t>=JxfwUKKHEZOS0QXhyIAY&amp;zoom=1&amp;</a:t>
            </a:r>
            <a:r>
              <a:rPr lang="cs-CZ" sz="1200" dirty="0" err="1" smtClean="0"/>
              <a:t>iact</a:t>
            </a:r>
            <a:r>
              <a:rPr lang="cs-CZ" sz="1200" dirty="0" smtClean="0"/>
              <a:t>=</a:t>
            </a:r>
            <a:r>
              <a:rPr lang="cs-CZ" sz="1200" dirty="0" err="1" smtClean="0"/>
              <a:t>hc</a:t>
            </a:r>
            <a:r>
              <a:rPr lang="cs-CZ" sz="1200" dirty="0" smtClean="0"/>
              <a:t>&amp;</a:t>
            </a:r>
            <a:r>
              <a:rPr lang="cs-CZ" sz="1200" dirty="0" err="1" smtClean="0"/>
              <a:t>vpx</a:t>
            </a:r>
            <a:r>
              <a:rPr lang="cs-CZ" sz="1200" dirty="0" smtClean="0"/>
              <a:t>=340&amp;</a:t>
            </a:r>
            <a:r>
              <a:rPr lang="cs-CZ" sz="1200" dirty="0" err="1" smtClean="0"/>
              <a:t>vpy</a:t>
            </a:r>
            <a:r>
              <a:rPr lang="cs-CZ" sz="1200" dirty="0" smtClean="0"/>
              <a:t>=144&amp;dur=570&amp;</a:t>
            </a:r>
            <a:r>
              <a:rPr lang="cs-CZ" sz="1200" dirty="0" err="1" smtClean="0"/>
              <a:t>hovh</a:t>
            </a:r>
            <a:r>
              <a:rPr lang="cs-CZ" sz="1200" dirty="0" smtClean="0"/>
              <a:t>=186&amp;</a:t>
            </a:r>
            <a:r>
              <a:rPr lang="cs-CZ" sz="1200" dirty="0" err="1" smtClean="0"/>
              <a:t>hovw</a:t>
            </a:r>
            <a:r>
              <a:rPr lang="cs-CZ" sz="1200" dirty="0" smtClean="0"/>
              <a:t>=151&amp;</a:t>
            </a:r>
            <a:r>
              <a:rPr lang="cs-CZ" sz="1200" dirty="0" err="1" smtClean="0"/>
              <a:t>tx</a:t>
            </a:r>
            <a:r>
              <a:rPr lang="cs-CZ" sz="1200" dirty="0" smtClean="0"/>
              <a:t>=113&amp;ty=136&amp;</a:t>
            </a:r>
            <a:r>
              <a:rPr lang="cs-CZ" sz="1200" dirty="0" err="1" smtClean="0"/>
              <a:t>sig</a:t>
            </a:r>
            <a:r>
              <a:rPr lang="cs-CZ" sz="1200" dirty="0" smtClean="0"/>
              <a:t>=114654242521839938474&amp;</a:t>
            </a:r>
            <a:r>
              <a:rPr lang="cs-CZ" sz="1200" dirty="0" err="1" smtClean="0"/>
              <a:t>page</a:t>
            </a:r>
            <a:r>
              <a:rPr lang="cs-CZ" sz="1200" dirty="0" smtClean="0"/>
              <a:t>=1&amp;</a:t>
            </a:r>
            <a:r>
              <a:rPr lang="cs-CZ" sz="1200" dirty="0" err="1" smtClean="0"/>
              <a:t>tbnh</a:t>
            </a:r>
            <a:r>
              <a:rPr lang="cs-CZ" sz="1200" dirty="0" smtClean="0"/>
              <a:t>=140&amp;</a:t>
            </a:r>
            <a:r>
              <a:rPr lang="cs-CZ" sz="1200" dirty="0" err="1" smtClean="0"/>
              <a:t>tbnw</a:t>
            </a:r>
            <a:r>
              <a:rPr lang="cs-CZ" sz="1200" dirty="0" smtClean="0"/>
              <a:t>=114&amp;start=0&amp;</a:t>
            </a:r>
            <a:r>
              <a:rPr lang="cs-CZ" sz="1200" dirty="0" err="1" smtClean="0"/>
              <a:t>ndsp</a:t>
            </a:r>
            <a:r>
              <a:rPr lang="cs-CZ" sz="1200" dirty="0" smtClean="0"/>
              <a:t>=21&amp;</a:t>
            </a:r>
            <a:r>
              <a:rPr lang="cs-CZ" sz="1200" dirty="0" err="1" smtClean="0"/>
              <a:t>ved</a:t>
            </a:r>
            <a:r>
              <a:rPr lang="cs-CZ" sz="1200" dirty="0" smtClean="0"/>
              <a:t>=1t:429,r:3,s:0,i:102</a:t>
            </a:r>
          </a:p>
          <a:p>
            <a:r>
              <a:rPr lang="cs-CZ" sz="1200" dirty="0" smtClean="0"/>
              <a:t>http://www.</a:t>
            </a:r>
            <a:r>
              <a:rPr lang="cs-CZ" sz="1200" dirty="0" err="1" smtClean="0"/>
              <a:t>google.cz</a:t>
            </a:r>
            <a:r>
              <a:rPr lang="cs-CZ" sz="1200" dirty="0" smtClean="0"/>
              <a:t>/</a:t>
            </a:r>
            <a:r>
              <a:rPr lang="cs-CZ" sz="1200" dirty="0" err="1" smtClean="0"/>
              <a:t>imgres</a:t>
            </a:r>
            <a:r>
              <a:rPr lang="cs-CZ" sz="1200" dirty="0" smtClean="0"/>
              <a:t>?um=1&amp;</a:t>
            </a:r>
            <a:r>
              <a:rPr lang="cs-CZ" sz="1200" dirty="0" err="1" smtClean="0"/>
              <a:t>hl</a:t>
            </a:r>
            <a:r>
              <a:rPr lang="cs-CZ" sz="1200" dirty="0" smtClean="0"/>
              <a:t>=</a:t>
            </a:r>
            <a:r>
              <a:rPr lang="cs-CZ" sz="1200" dirty="0" err="1" smtClean="0"/>
              <a:t>cs</a:t>
            </a:r>
            <a:r>
              <a:rPr lang="cs-CZ" sz="1200" dirty="0" smtClean="0"/>
              <a:t>&amp;</a:t>
            </a:r>
            <a:r>
              <a:rPr lang="cs-CZ" sz="1200" dirty="0" err="1" smtClean="0"/>
              <a:t>tbo</a:t>
            </a:r>
            <a:r>
              <a:rPr lang="cs-CZ" sz="1200" dirty="0" smtClean="0"/>
              <a:t>=d&amp;</a:t>
            </a:r>
            <a:r>
              <a:rPr lang="cs-CZ" sz="1200" dirty="0" err="1" smtClean="0"/>
              <a:t>biw</a:t>
            </a:r>
            <a:r>
              <a:rPr lang="cs-CZ" sz="1200" dirty="0" smtClean="0"/>
              <a:t>=1024&amp;</a:t>
            </a:r>
            <a:r>
              <a:rPr lang="cs-CZ" sz="1200" dirty="0" err="1" smtClean="0"/>
              <a:t>bih</a:t>
            </a:r>
            <a:r>
              <a:rPr lang="cs-CZ" sz="1200" dirty="0" smtClean="0"/>
              <a:t>=638&amp;</a:t>
            </a:r>
            <a:r>
              <a:rPr lang="cs-CZ" sz="1200" dirty="0" err="1" smtClean="0"/>
              <a:t>tbm</a:t>
            </a:r>
            <a:r>
              <a:rPr lang="cs-CZ" sz="1200" dirty="0" smtClean="0"/>
              <a:t>=</a:t>
            </a:r>
            <a:r>
              <a:rPr lang="cs-CZ" sz="1200" dirty="0" err="1" smtClean="0"/>
              <a:t>isch</a:t>
            </a:r>
            <a:r>
              <a:rPr lang="cs-CZ" sz="1200" dirty="0" smtClean="0"/>
              <a:t>&amp;</a:t>
            </a:r>
            <a:r>
              <a:rPr lang="cs-CZ" sz="1200" dirty="0" err="1" smtClean="0"/>
              <a:t>tbnid</a:t>
            </a:r>
            <a:r>
              <a:rPr lang="cs-CZ" sz="1200" dirty="0" smtClean="0"/>
              <a:t>=FH88bG9himDMEM:&amp;</a:t>
            </a:r>
            <a:r>
              <a:rPr lang="cs-CZ" sz="1200" dirty="0" err="1" smtClean="0"/>
              <a:t>imgrefurl</a:t>
            </a:r>
            <a:r>
              <a:rPr lang="cs-CZ" sz="1200" dirty="0" smtClean="0"/>
              <a:t>=http://www.</a:t>
            </a:r>
            <a:r>
              <a:rPr lang="cs-CZ" sz="1200" dirty="0" err="1" smtClean="0"/>
              <a:t>hornictvi.info</a:t>
            </a:r>
            <a:r>
              <a:rPr lang="cs-CZ" sz="1200" dirty="0" smtClean="0"/>
              <a:t>/stroje/pstroj1/029.htm&amp;</a:t>
            </a:r>
            <a:r>
              <a:rPr lang="cs-CZ" sz="1200" dirty="0" err="1" smtClean="0"/>
              <a:t>docid</a:t>
            </a:r>
            <a:r>
              <a:rPr lang="cs-CZ" sz="1200" dirty="0" smtClean="0"/>
              <a:t>=KWtA8vOCBd-</a:t>
            </a:r>
            <a:r>
              <a:rPr lang="cs-CZ" sz="1200" dirty="0" err="1" smtClean="0"/>
              <a:t>exM</a:t>
            </a:r>
            <a:r>
              <a:rPr lang="cs-CZ" sz="1200" dirty="0" smtClean="0"/>
              <a:t>&amp;</a:t>
            </a:r>
            <a:r>
              <a:rPr lang="cs-CZ" sz="1200" dirty="0" err="1" smtClean="0"/>
              <a:t>imgurl</a:t>
            </a:r>
            <a:r>
              <a:rPr lang="cs-CZ" sz="1200" dirty="0" smtClean="0"/>
              <a:t>=http://www.</a:t>
            </a:r>
            <a:r>
              <a:rPr lang="cs-CZ" sz="1200" dirty="0" err="1" smtClean="0"/>
              <a:t>hornictvi.info</a:t>
            </a:r>
            <a:r>
              <a:rPr lang="cs-CZ" sz="1200" dirty="0" smtClean="0"/>
              <a:t>/stroje/pstroj1/093.jpg&amp;w=1190&amp;h=674&amp;</a:t>
            </a:r>
            <a:r>
              <a:rPr lang="cs-CZ" sz="1200" dirty="0" err="1" smtClean="0"/>
              <a:t>ei</a:t>
            </a:r>
            <a:r>
              <a:rPr lang="cs-CZ" sz="1200" dirty="0" smtClean="0"/>
              <a:t>=FBvwUNydBPKT0QW0yYCYAg&amp;zoom=1&amp;</a:t>
            </a:r>
            <a:r>
              <a:rPr lang="cs-CZ" sz="1200" dirty="0" err="1" smtClean="0"/>
              <a:t>iact</a:t>
            </a:r>
            <a:r>
              <a:rPr lang="cs-CZ" sz="1200" dirty="0" smtClean="0"/>
              <a:t>=</a:t>
            </a:r>
            <a:r>
              <a:rPr lang="cs-CZ" sz="1200" dirty="0" err="1" smtClean="0"/>
              <a:t>hc</a:t>
            </a:r>
            <a:r>
              <a:rPr lang="cs-CZ" sz="1200" dirty="0" smtClean="0"/>
              <a:t>&amp;</a:t>
            </a:r>
            <a:r>
              <a:rPr lang="cs-CZ" sz="1200" dirty="0" err="1" smtClean="0"/>
              <a:t>vpx</a:t>
            </a:r>
            <a:r>
              <a:rPr lang="cs-CZ" sz="1200" dirty="0" smtClean="0"/>
              <a:t>=18&amp;</a:t>
            </a:r>
            <a:r>
              <a:rPr lang="cs-CZ" sz="1200" dirty="0" err="1" smtClean="0"/>
              <a:t>vpy</a:t>
            </a:r>
            <a:r>
              <a:rPr lang="cs-CZ" sz="1200" dirty="0" smtClean="0"/>
              <a:t>=342&amp;dur=1685&amp;</a:t>
            </a:r>
            <a:r>
              <a:rPr lang="cs-CZ" sz="1200" dirty="0" err="1" smtClean="0"/>
              <a:t>hovh</a:t>
            </a:r>
            <a:r>
              <a:rPr lang="cs-CZ" sz="1200" dirty="0" smtClean="0"/>
              <a:t>=169&amp;</a:t>
            </a:r>
            <a:r>
              <a:rPr lang="cs-CZ" sz="1200" dirty="0" err="1" smtClean="0"/>
              <a:t>hovw</a:t>
            </a:r>
            <a:r>
              <a:rPr lang="cs-CZ" sz="1200" dirty="0" smtClean="0"/>
              <a:t>=298&amp;</a:t>
            </a:r>
            <a:r>
              <a:rPr lang="cs-CZ" sz="1200" dirty="0" err="1" smtClean="0"/>
              <a:t>tx</a:t>
            </a:r>
            <a:r>
              <a:rPr lang="cs-CZ" sz="1200" dirty="0" smtClean="0"/>
              <a:t>=241&amp;ty=75&amp;</a:t>
            </a:r>
            <a:r>
              <a:rPr lang="cs-CZ" sz="1200" dirty="0" err="1" smtClean="0"/>
              <a:t>sig</a:t>
            </a:r>
            <a:r>
              <a:rPr lang="cs-CZ" sz="1200" dirty="0" smtClean="0"/>
              <a:t>=114654242521839938474&amp;</a:t>
            </a:r>
            <a:r>
              <a:rPr lang="cs-CZ" sz="1200" dirty="0" err="1" smtClean="0"/>
              <a:t>page</a:t>
            </a:r>
            <a:r>
              <a:rPr lang="cs-CZ" sz="1200" dirty="0" smtClean="0"/>
              <a:t>=1&amp;</a:t>
            </a:r>
            <a:r>
              <a:rPr lang="cs-CZ" sz="1200" dirty="0" err="1" smtClean="0"/>
              <a:t>tbnh</a:t>
            </a:r>
            <a:r>
              <a:rPr lang="cs-CZ" sz="1200" dirty="0" smtClean="0"/>
              <a:t>=155&amp;</a:t>
            </a:r>
            <a:r>
              <a:rPr lang="cs-CZ" sz="1200" dirty="0" err="1" smtClean="0"/>
              <a:t>tbnw</a:t>
            </a:r>
            <a:r>
              <a:rPr lang="cs-CZ" sz="1200" dirty="0" smtClean="0"/>
              <a:t>=298&amp;start=0&amp;</a:t>
            </a:r>
            <a:r>
              <a:rPr lang="cs-CZ" sz="1200" dirty="0" err="1" smtClean="0"/>
              <a:t>ndsp</a:t>
            </a:r>
            <a:r>
              <a:rPr lang="cs-CZ" sz="1200" dirty="0" smtClean="0"/>
              <a:t>=15&amp;</a:t>
            </a:r>
            <a:r>
              <a:rPr lang="cs-CZ" sz="1200" dirty="0" err="1" smtClean="0"/>
              <a:t>ved</a:t>
            </a:r>
            <a:r>
              <a:rPr lang="cs-CZ" sz="1200" dirty="0" smtClean="0"/>
              <a:t>=1t:429,r:5,s:0,i:160</a:t>
            </a:r>
          </a:p>
          <a:p>
            <a:r>
              <a:rPr lang="cs-CZ" sz="1200" dirty="0" smtClean="0"/>
              <a:t>http://www.</a:t>
            </a:r>
            <a:r>
              <a:rPr lang="cs-CZ" sz="1200" dirty="0" err="1" smtClean="0"/>
              <a:t>google.cz</a:t>
            </a:r>
            <a:r>
              <a:rPr lang="cs-CZ" sz="1200" dirty="0" smtClean="0"/>
              <a:t>/</a:t>
            </a:r>
            <a:r>
              <a:rPr lang="cs-CZ" sz="1200" dirty="0" err="1" smtClean="0"/>
              <a:t>imgres</a:t>
            </a:r>
            <a:r>
              <a:rPr lang="cs-CZ" sz="1200" dirty="0" smtClean="0"/>
              <a:t>?um=1&amp;</a:t>
            </a:r>
            <a:r>
              <a:rPr lang="cs-CZ" sz="1200" dirty="0" err="1" smtClean="0"/>
              <a:t>hl</a:t>
            </a:r>
            <a:r>
              <a:rPr lang="cs-CZ" sz="1200" dirty="0" smtClean="0"/>
              <a:t>=</a:t>
            </a:r>
            <a:r>
              <a:rPr lang="cs-CZ" sz="1200" dirty="0" err="1" smtClean="0"/>
              <a:t>cs</a:t>
            </a:r>
            <a:r>
              <a:rPr lang="cs-CZ" sz="1200" dirty="0" smtClean="0"/>
              <a:t>&amp;</a:t>
            </a:r>
            <a:r>
              <a:rPr lang="cs-CZ" sz="1200" dirty="0" err="1" smtClean="0"/>
              <a:t>tbo</a:t>
            </a:r>
            <a:r>
              <a:rPr lang="cs-CZ" sz="1200" dirty="0" smtClean="0"/>
              <a:t>=d&amp;</a:t>
            </a:r>
            <a:r>
              <a:rPr lang="cs-CZ" sz="1200" dirty="0" err="1" smtClean="0"/>
              <a:t>biw</a:t>
            </a:r>
            <a:r>
              <a:rPr lang="cs-CZ" sz="1200" dirty="0" smtClean="0"/>
              <a:t>=1024&amp;</a:t>
            </a:r>
            <a:r>
              <a:rPr lang="cs-CZ" sz="1200" dirty="0" err="1" smtClean="0"/>
              <a:t>bih</a:t>
            </a:r>
            <a:r>
              <a:rPr lang="cs-CZ" sz="1200" dirty="0" smtClean="0"/>
              <a:t>=638&amp;</a:t>
            </a:r>
            <a:r>
              <a:rPr lang="cs-CZ" sz="1200" dirty="0" err="1" smtClean="0"/>
              <a:t>tbm</a:t>
            </a:r>
            <a:r>
              <a:rPr lang="cs-CZ" sz="1200" dirty="0" smtClean="0"/>
              <a:t>=</a:t>
            </a:r>
            <a:r>
              <a:rPr lang="cs-CZ" sz="1200" dirty="0" err="1" smtClean="0"/>
              <a:t>isch</a:t>
            </a:r>
            <a:r>
              <a:rPr lang="cs-CZ" sz="1200" dirty="0" smtClean="0"/>
              <a:t>&amp;</a:t>
            </a:r>
            <a:r>
              <a:rPr lang="cs-CZ" sz="1200" dirty="0" err="1" smtClean="0"/>
              <a:t>tbnid</a:t>
            </a:r>
            <a:r>
              <a:rPr lang="cs-CZ" sz="1200" dirty="0" smtClean="0"/>
              <a:t>=NAbUuGg3hgcPjM:&amp;</a:t>
            </a:r>
            <a:r>
              <a:rPr lang="cs-CZ" sz="1200" dirty="0" err="1" smtClean="0"/>
              <a:t>imgrefurl</a:t>
            </a:r>
            <a:r>
              <a:rPr lang="cs-CZ" sz="1200" dirty="0" smtClean="0"/>
              <a:t>=http://www.encyklopedie.</a:t>
            </a:r>
            <a:r>
              <a:rPr lang="cs-CZ" sz="1200" dirty="0" err="1" smtClean="0"/>
              <a:t>ckrumlov.cz</a:t>
            </a:r>
            <a:r>
              <a:rPr lang="cs-CZ" sz="1200" dirty="0" smtClean="0"/>
              <a:t>/</a:t>
            </a:r>
            <a:r>
              <a:rPr lang="cs-CZ" sz="1200" dirty="0" err="1" smtClean="0"/>
              <a:t>docs</a:t>
            </a:r>
            <a:r>
              <a:rPr lang="cs-CZ" sz="1200" dirty="0" smtClean="0"/>
              <a:t>/</a:t>
            </a:r>
            <a:r>
              <a:rPr lang="cs-CZ" sz="1200" dirty="0" err="1" smtClean="0"/>
              <a:t>cz</a:t>
            </a:r>
            <a:r>
              <a:rPr lang="cs-CZ" sz="1200" dirty="0" smtClean="0"/>
              <a:t>/region_</a:t>
            </a:r>
            <a:r>
              <a:rPr lang="cs-CZ" sz="1200" dirty="0" err="1" smtClean="0"/>
              <a:t>histor</a:t>
            </a:r>
            <a:r>
              <a:rPr lang="cs-CZ" sz="1200" dirty="0" smtClean="0"/>
              <a:t>_</a:t>
            </a:r>
            <a:r>
              <a:rPr lang="cs-CZ" sz="1200" dirty="0" err="1" smtClean="0"/>
              <a:t>kondra.xml</a:t>
            </a:r>
            <a:r>
              <a:rPr lang="cs-CZ" sz="1200" dirty="0" smtClean="0"/>
              <a:t>&amp;</a:t>
            </a:r>
            <a:r>
              <a:rPr lang="cs-CZ" sz="1200" dirty="0" err="1" smtClean="0"/>
              <a:t>docid</a:t>
            </a:r>
            <a:r>
              <a:rPr lang="cs-CZ" sz="1200" dirty="0" smtClean="0"/>
              <a:t>=4Tbt_hBOEFIN1M&amp;</a:t>
            </a:r>
            <a:r>
              <a:rPr lang="cs-CZ" sz="1200" dirty="0" err="1" smtClean="0"/>
              <a:t>imgurl</a:t>
            </a:r>
            <a:r>
              <a:rPr lang="cs-CZ" sz="1200" dirty="0" smtClean="0"/>
              <a:t>=http://www.encyklopedie.</a:t>
            </a:r>
            <a:r>
              <a:rPr lang="cs-CZ" sz="1200" dirty="0" err="1" smtClean="0"/>
              <a:t>ckrumlov.cz</a:t>
            </a:r>
            <a:r>
              <a:rPr lang="cs-CZ" sz="1200" dirty="0" smtClean="0"/>
              <a:t>/</a:t>
            </a:r>
            <a:r>
              <a:rPr lang="cs-CZ" sz="1200" dirty="0" err="1" smtClean="0"/>
              <a:t>img</a:t>
            </a:r>
            <a:r>
              <a:rPr lang="cs-CZ" sz="1200" dirty="0" smtClean="0"/>
              <a:t>/1842.jpg&amp;w=400&amp;h=282&amp;</a:t>
            </a:r>
            <a:r>
              <a:rPr lang="cs-CZ" sz="1200" dirty="0" err="1" smtClean="0"/>
              <a:t>ei</a:t>
            </a:r>
            <a:r>
              <a:rPr lang="cs-CZ" sz="1200" dirty="0" smtClean="0"/>
              <a:t>=fhvwUNzXCYWH0AW3mICYAw&amp;zoom=1&amp;</a:t>
            </a:r>
            <a:r>
              <a:rPr lang="cs-CZ" sz="1200" dirty="0" err="1" smtClean="0"/>
              <a:t>iact</a:t>
            </a:r>
            <a:r>
              <a:rPr lang="cs-CZ" sz="1200" dirty="0" smtClean="0"/>
              <a:t>=</a:t>
            </a:r>
            <a:r>
              <a:rPr lang="cs-CZ" sz="1200" dirty="0" err="1" smtClean="0"/>
              <a:t>hc</a:t>
            </a:r>
            <a:r>
              <a:rPr lang="cs-CZ" sz="1200" dirty="0" smtClean="0"/>
              <a:t>&amp;</a:t>
            </a:r>
            <a:r>
              <a:rPr lang="cs-CZ" sz="1200" dirty="0" err="1" smtClean="0"/>
              <a:t>vpx</a:t>
            </a:r>
            <a:r>
              <a:rPr lang="cs-CZ" sz="1200" dirty="0" smtClean="0"/>
              <a:t>=180&amp;</a:t>
            </a:r>
            <a:r>
              <a:rPr lang="cs-CZ" sz="1200" dirty="0" err="1" smtClean="0"/>
              <a:t>vpy</a:t>
            </a:r>
            <a:r>
              <a:rPr lang="cs-CZ" sz="1200" dirty="0" smtClean="0"/>
              <a:t>=130&amp;dur=2556&amp;</a:t>
            </a:r>
            <a:r>
              <a:rPr lang="cs-CZ" sz="1200" dirty="0" err="1" smtClean="0"/>
              <a:t>hovh</a:t>
            </a:r>
            <a:r>
              <a:rPr lang="cs-CZ" sz="1200" dirty="0" smtClean="0"/>
              <a:t>=188&amp;</a:t>
            </a:r>
            <a:r>
              <a:rPr lang="cs-CZ" sz="1200" dirty="0" err="1" smtClean="0"/>
              <a:t>hovw</a:t>
            </a:r>
            <a:r>
              <a:rPr lang="cs-CZ" sz="1200" dirty="0" smtClean="0"/>
              <a:t>=267&amp;</a:t>
            </a:r>
            <a:r>
              <a:rPr lang="cs-CZ" sz="1200" dirty="0" err="1" smtClean="0"/>
              <a:t>tx</a:t>
            </a:r>
            <a:r>
              <a:rPr lang="cs-CZ" sz="1200" dirty="0" smtClean="0"/>
              <a:t>=107&amp;ty=126&amp;</a:t>
            </a:r>
            <a:r>
              <a:rPr lang="cs-CZ" sz="1200" dirty="0" err="1" smtClean="0"/>
              <a:t>sig</a:t>
            </a:r>
            <a:r>
              <a:rPr lang="cs-CZ" sz="1200" dirty="0" smtClean="0"/>
              <a:t>=114654242521839938474&amp;</a:t>
            </a:r>
            <a:r>
              <a:rPr lang="cs-CZ" sz="1200" dirty="0" err="1" smtClean="0"/>
              <a:t>page</a:t>
            </a:r>
            <a:r>
              <a:rPr lang="cs-CZ" sz="1200" dirty="0" smtClean="0"/>
              <a:t>=1&amp;</a:t>
            </a:r>
            <a:r>
              <a:rPr lang="cs-CZ" sz="1200" dirty="0" err="1" smtClean="0"/>
              <a:t>tbnh</a:t>
            </a:r>
            <a:r>
              <a:rPr lang="cs-CZ" sz="1200" dirty="0" smtClean="0"/>
              <a:t>=140&amp;</a:t>
            </a:r>
            <a:r>
              <a:rPr lang="cs-CZ" sz="1200" dirty="0" err="1" smtClean="0"/>
              <a:t>tbnw</a:t>
            </a:r>
            <a:r>
              <a:rPr lang="cs-CZ" sz="1200" dirty="0" smtClean="0"/>
              <a:t>=188&amp;start=0&amp;</a:t>
            </a:r>
            <a:r>
              <a:rPr lang="cs-CZ" sz="1200" dirty="0" err="1" smtClean="0"/>
              <a:t>ndsp</a:t>
            </a:r>
            <a:r>
              <a:rPr lang="cs-CZ" sz="1200" dirty="0" smtClean="0"/>
              <a:t>=15&amp;</a:t>
            </a:r>
            <a:r>
              <a:rPr lang="cs-CZ" sz="1200" dirty="0" err="1" smtClean="0"/>
              <a:t>ved</a:t>
            </a:r>
            <a:r>
              <a:rPr lang="cs-CZ" sz="1200" dirty="0" smtClean="0"/>
              <a:t>=1t:429,r:1,s:0,i:82</a:t>
            </a:r>
          </a:p>
          <a:p>
            <a:r>
              <a:rPr lang="cs-CZ" sz="1200" dirty="0" smtClean="0"/>
              <a:t>http://www.</a:t>
            </a:r>
            <a:r>
              <a:rPr lang="cs-CZ" sz="1200" dirty="0" err="1" smtClean="0"/>
              <a:t>google.cz</a:t>
            </a:r>
            <a:r>
              <a:rPr lang="cs-CZ" sz="1200" dirty="0" smtClean="0"/>
              <a:t>/</a:t>
            </a:r>
            <a:r>
              <a:rPr lang="cs-CZ" sz="1200" dirty="0" err="1" smtClean="0"/>
              <a:t>imgres</a:t>
            </a:r>
            <a:r>
              <a:rPr lang="cs-CZ" sz="1200" dirty="0" smtClean="0"/>
              <a:t>?um=1&amp;</a:t>
            </a:r>
            <a:r>
              <a:rPr lang="cs-CZ" sz="1200" dirty="0" err="1" smtClean="0"/>
              <a:t>hl</a:t>
            </a:r>
            <a:r>
              <a:rPr lang="cs-CZ" sz="1200" dirty="0" smtClean="0"/>
              <a:t>=</a:t>
            </a:r>
            <a:r>
              <a:rPr lang="cs-CZ" sz="1200" dirty="0" err="1" smtClean="0"/>
              <a:t>cs</a:t>
            </a:r>
            <a:r>
              <a:rPr lang="cs-CZ" sz="1200" dirty="0" smtClean="0"/>
              <a:t>&amp;</a:t>
            </a:r>
            <a:r>
              <a:rPr lang="cs-CZ" sz="1200" dirty="0" err="1" smtClean="0"/>
              <a:t>tbo</a:t>
            </a:r>
            <a:r>
              <a:rPr lang="cs-CZ" sz="1200" dirty="0" smtClean="0"/>
              <a:t>=d&amp;</a:t>
            </a:r>
            <a:r>
              <a:rPr lang="cs-CZ" sz="1200" dirty="0" err="1" smtClean="0"/>
              <a:t>biw</a:t>
            </a:r>
            <a:r>
              <a:rPr lang="cs-CZ" sz="1200" dirty="0" smtClean="0"/>
              <a:t>=1024&amp;</a:t>
            </a:r>
            <a:r>
              <a:rPr lang="cs-CZ" sz="1200" dirty="0" err="1" smtClean="0"/>
              <a:t>bih</a:t>
            </a:r>
            <a:r>
              <a:rPr lang="cs-CZ" sz="1200" dirty="0" smtClean="0"/>
              <a:t>=638&amp;</a:t>
            </a:r>
            <a:r>
              <a:rPr lang="cs-CZ" sz="1200" dirty="0" err="1" smtClean="0"/>
              <a:t>tbm</a:t>
            </a:r>
            <a:r>
              <a:rPr lang="cs-CZ" sz="1200" dirty="0" smtClean="0"/>
              <a:t>=</a:t>
            </a:r>
            <a:r>
              <a:rPr lang="cs-CZ" sz="1200" dirty="0" err="1" smtClean="0"/>
              <a:t>isch</a:t>
            </a:r>
            <a:r>
              <a:rPr lang="cs-CZ" sz="1200" dirty="0" smtClean="0"/>
              <a:t>&amp;</a:t>
            </a:r>
            <a:r>
              <a:rPr lang="cs-CZ" sz="1200" dirty="0" err="1" smtClean="0"/>
              <a:t>tbnid</a:t>
            </a:r>
            <a:r>
              <a:rPr lang="cs-CZ" sz="1200" dirty="0" smtClean="0"/>
              <a:t>=0C9X5z1rpGcfxM:&amp;</a:t>
            </a:r>
            <a:r>
              <a:rPr lang="cs-CZ" sz="1200" dirty="0" err="1" smtClean="0"/>
              <a:t>imgrefurl</a:t>
            </a:r>
            <a:r>
              <a:rPr lang="cs-CZ" sz="1200" dirty="0" smtClean="0"/>
              <a:t>=http://www.</a:t>
            </a:r>
            <a:r>
              <a:rPr lang="cs-CZ" sz="1200" dirty="0" err="1" smtClean="0"/>
              <a:t>titanic.hu.cz</a:t>
            </a:r>
            <a:r>
              <a:rPr lang="cs-CZ" sz="1200" dirty="0" smtClean="0"/>
              <a:t>/</a:t>
            </a:r>
            <a:r>
              <a:rPr lang="cs-CZ" sz="1200" dirty="0" err="1" smtClean="0"/>
              <a:t>fotogalerie</a:t>
            </a:r>
            <a:r>
              <a:rPr lang="cs-CZ" sz="1200" dirty="0" smtClean="0"/>
              <a:t>/stavba.</a:t>
            </a:r>
            <a:r>
              <a:rPr lang="cs-CZ" sz="1200" dirty="0" err="1" smtClean="0"/>
              <a:t>htm</a:t>
            </a:r>
            <a:r>
              <a:rPr lang="cs-CZ" sz="1200" dirty="0" smtClean="0"/>
              <a:t>&amp;</a:t>
            </a:r>
            <a:r>
              <a:rPr lang="cs-CZ" sz="1200" dirty="0" err="1" smtClean="0"/>
              <a:t>docid</a:t>
            </a:r>
            <a:r>
              <a:rPr lang="cs-CZ" sz="1200" dirty="0" smtClean="0"/>
              <a:t>=LdzOmqAIu3X5OM&amp;</a:t>
            </a:r>
            <a:r>
              <a:rPr lang="cs-CZ" sz="1200" dirty="0" err="1" smtClean="0"/>
              <a:t>imgurl</a:t>
            </a:r>
            <a:r>
              <a:rPr lang="cs-CZ" sz="1200" dirty="0" smtClean="0"/>
              <a:t>=http://www.</a:t>
            </a:r>
            <a:r>
              <a:rPr lang="cs-CZ" sz="1200" dirty="0" err="1" smtClean="0"/>
              <a:t>titanic.hu.cz</a:t>
            </a:r>
            <a:r>
              <a:rPr lang="cs-CZ" sz="1200" dirty="0" smtClean="0"/>
              <a:t>/</a:t>
            </a:r>
            <a:r>
              <a:rPr lang="cs-CZ" sz="1200" dirty="0" err="1" smtClean="0"/>
              <a:t>fotogalerie</a:t>
            </a:r>
            <a:r>
              <a:rPr lang="cs-CZ" sz="1200" dirty="0" smtClean="0"/>
              <a:t>/srouby02.jpg&amp;w=1000&amp;h=517&amp;</a:t>
            </a:r>
            <a:r>
              <a:rPr lang="cs-CZ" sz="1200" dirty="0" err="1" smtClean="0"/>
              <a:t>ei</a:t>
            </a:r>
            <a:r>
              <a:rPr lang="cs-CZ" sz="1200" dirty="0" smtClean="0"/>
              <a:t>=whvwUMz4HciK0AXMhoGICA&amp;zoom=1&amp;</a:t>
            </a:r>
            <a:r>
              <a:rPr lang="cs-CZ" sz="1200" dirty="0" err="1" smtClean="0"/>
              <a:t>iact</a:t>
            </a:r>
            <a:r>
              <a:rPr lang="cs-CZ" sz="1200" dirty="0" smtClean="0"/>
              <a:t>=</a:t>
            </a:r>
            <a:r>
              <a:rPr lang="cs-CZ" sz="1200" dirty="0" err="1" smtClean="0"/>
              <a:t>hc</a:t>
            </a:r>
            <a:r>
              <a:rPr lang="cs-CZ" sz="1200" dirty="0" smtClean="0"/>
              <a:t>&amp;</a:t>
            </a:r>
            <a:r>
              <a:rPr lang="cs-CZ" sz="1200" dirty="0" err="1" smtClean="0"/>
              <a:t>vpx</a:t>
            </a:r>
            <a:r>
              <a:rPr lang="cs-CZ" sz="1200" dirty="0" smtClean="0"/>
              <a:t>=148&amp;</a:t>
            </a:r>
            <a:r>
              <a:rPr lang="cs-CZ" sz="1200" dirty="0" err="1" smtClean="0"/>
              <a:t>vpy</a:t>
            </a:r>
            <a:r>
              <a:rPr lang="cs-CZ" sz="1200" dirty="0" smtClean="0"/>
              <a:t>=66&amp;dur=2578&amp;</a:t>
            </a:r>
            <a:r>
              <a:rPr lang="cs-CZ" sz="1200" dirty="0" err="1" smtClean="0"/>
              <a:t>hovh</a:t>
            </a:r>
            <a:r>
              <a:rPr lang="cs-CZ" sz="1200" dirty="0" smtClean="0"/>
              <a:t>=161&amp;</a:t>
            </a:r>
            <a:r>
              <a:rPr lang="cs-CZ" sz="1200" dirty="0" err="1" smtClean="0"/>
              <a:t>hovw</a:t>
            </a:r>
            <a:r>
              <a:rPr lang="cs-CZ" sz="1200" dirty="0" smtClean="0"/>
              <a:t>=312&amp;</a:t>
            </a:r>
            <a:r>
              <a:rPr lang="cs-CZ" sz="1200" dirty="0" err="1" smtClean="0"/>
              <a:t>tx</a:t>
            </a:r>
            <a:r>
              <a:rPr lang="cs-CZ" sz="1200" dirty="0" smtClean="0"/>
              <a:t>=209&amp;ty=101&amp;</a:t>
            </a:r>
            <a:r>
              <a:rPr lang="cs-CZ" sz="1200" dirty="0" err="1" smtClean="0"/>
              <a:t>sig</a:t>
            </a:r>
            <a:r>
              <a:rPr lang="cs-CZ" sz="1200" dirty="0" smtClean="0"/>
              <a:t>=114654242521839938474&amp;</a:t>
            </a:r>
            <a:r>
              <a:rPr lang="cs-CZ" sz="1200" dirty="0" err="1" smtClean="0"/>
              <a:t>page</a:t>
            </a:r>
            <a:r>
              <a:rPr lang="cs-CZ" sz="1200" dirty="0" smtClean="0"/>
              <a:t>=1&amp;</a:t>
            </a:r>
            <a:r>
              <a:rPr lang="cs-CZ" sz="1200" dirty="0" err="1" smtClean="0"/>
              <a:t>tbnh</a:t>
            </a:r>
            <a:r>
              <a:rPr lang="cs-CZ" sz="1200" dirty="0" smtClean="0"/>
              <a:t>=140&amp;</a:t>
            </a:r>
            <a:r>
              <a:rPr lang="cs-CZ" sz="1200" dirty="0" err="1" smtClean="0"/>
              <a:t>tbnw</a:t>
            </a:r>
            <a:r>
              <a:rPr lang="cs-CZ" sz="1200" dirty="0" smtClean="0"/>
              <a:t>=273&amp;start=0&amp;</a:t>
            </a:r>
            <a:r>
              <a:rPr lang="cs-CZ" sz="1200" dirty="0" err="1" smtClean="0"/>
              <a:t>ndsp</a:t>
            </a:r>
            <a:r>
              <a:rPr lang="cs-CZ" sz="1200" dirty="0" smtClean="0"/>
              <a:t>=15&amp;</a:t>
            </a:r>
            <a:r>
              <a:rPr lang="cs-CZ" sz="1200" dirty="0" err="1" smtClean="0"/>
              <a:t>ved</a:t>
            </a:r>
            <a:r>
              <a:rPr lang="cs-CZ" sz="1200" dirty="0" smtClean="0"/>
              <a:t>=1t:429,r:1,s:0,i:109</a:t>
            </a:r>
          </a:p>
          <a:p>
            <a:r>
              <a:rPr lang="cs-CZ" sz="1200" dirty="0" smtClean="0"/>
              <a:t>http://www.</a:t>
            </a:r>
            <a:r>
              <a:rPr lang="cs-CZ" sz="1200" dirty="0" err="1" smtClean="0"/>
              <a:t>google.cz</a:t>
            </a:r>
            <a:r>
              <a:rPr lang="cs-CZ" sz="1200" dirty="0" smtClean="0"/>
              <a:t>/</a:t>
            </a:r>
            <a:r>
              <a:rPr lang="cs-CZ" sz="1200" dirty="0" err="1" smtClean="0"/>
              <a:t>imgres</a:t>
            </a:r>
            <a:r>
              <a:rPr lang="cs-CZ" sz="1200" dirty="0" smtClean="0"/>
              <a:t>?um=1&amp;</a:t>
            </a:r>
            <a:r>
              <a:rPr lang="cs-CZ" sz="1200" dirty="0" err="1" smtClean="0"/>
              <a:t>hl</a:t>
            </a:r>
            <a:r>
              <a:rPr lang="cs-CZ" sz="1200" dirty="0" smtClean="0"/>
              <a:t>=</a:t>
            </a:r>
            <a:r>
              <a:rPr lang="cs-CZ" sz="1200" dirty="0" err="1" smtClean="0"/>
              <a:t>cs</a:t>
            </a:r>
            <a:r>
              <a:rPr lang="cs-CZ" sz="1200" dirty="0" smtClean="0"/>
              <a:t>&amp;</a:t>
            </a:r>
            <a:r>
              <a:rPr lang="cs-CZ" sz="1200" dirty="0" err="1" smtClean="0"/>
              <a:t>tbo</a:t>
            </a:r>
            <a:r>
              <a:rPr lang="cs-CZ" sz="1200" dirty="0" smtClean="0"/>
              <a:t>=d&amp;</a:t>
            </a:r>
            <a:r>
              <a:rPr lang="cs-CZ" sz="1200" dirty="0" err="1" smtClean="0"/>
              <a:t>biw</a:t>
            </a:r>
            <a:r>
              <a:rPr lang="cs-CZ" sz="1200" dirty="0" smtClean="0"/>
              <a:t>=1024&amp;</a:t>
            </a:r>
            <a:r>
              <a:rPr lang="cs-CZ" sz="1200" dirty="0" err="1" smtClean="0"/>
              <a:t>bih</a:t>
            </a:r>
            <a:r>
              <a:rPr lang="cs-CZ" sz="1200" dirty="0" smtClean="0"/>
              <a:t>=638&amp;</a:t>
            </a:r>
            <a:r>
              <a:rPr lang="cs-CZ" sz="1200" dirty="0" err="1" smtClean="0"/>
              <a:t>tbm</a:t>
            </a:r>
            <a:r>
              <a:rPr lang="cs-CZ" sz="1200" dirty="0" smtClean="0"/>
              <a:t>=</a:t>
            </a:r>
            <a:r>
              <a:rPr lang="cs-CZ" sz="1200" dirty="0" err="1" smtClean="0"/>
              <a:t>isch</a:t>
            </a:r>
            <a:r>
              <a:rPr lang="cs-CZ" sz="1200" dirty="0" smtClean="0"/>
              <a:t>&amp;</a:t>
            </a:r>
            <a:r>
              <a:rPr lang="cs-CZ" sz="1200" dirty="0" err="1" smtClean="0"/>
              <a:t>tbnid</a:t>
            </a:r>
            <a:r>
              <a:rPr lang="cs-CZ" sz="1200" dirty="0" smtClean="0"/>
              <a:t>=QgsslBUGF6RtPM:&amp;</a:t>
            </a:r>
            <a:r>
              <a:rPr lang="cs-CZ" sz="1200" dirty="0" err="1" smtClean="0"/>
              <a:t>imgrefurl</a:t>
            </a:r>
            <a:r>
              <a:rPr lang="cs-CZ" sz="1200" dirty="0" smtClean="0"/>
              <a:t>=http://3pol.cz/781/</a:t>
            </a:r>
            <a:r>
              <a:rPr lang="cs-CZ" sz="1200" dirty="0" err="1" smtClean="0"/>
              <a:t>print</a:t>
            </a:r>
            <a:r>
              <a:rPr lang="cs-CZ" sz="1200" dirty="0" smtClean="0"/>
              <a:t>&amp;</a:t>
            </a:r>
            <a:r>
              <a:rPr lang="cs-CZ" sz="1200" dirty="0" err="1" smtClean="0"/>
              <a:t>docid</a:t>
            </a:r>
            <a:r>
              <a:rPr lang="cs-CZ" sz="1200" dirty="0" smtClean="0"/>
              <a:t>=</a:t>
            </a:r>
            <a:r>
              <a:rPr lang="cs-CZ" sz="1200" dirty="0" err="1" smtClean="0"/>
              <a:t>QMbUwHtv</a:t>
            </a:r>
            <a:r>
              <a:rPr lang="cs-CZ" sz="1200" dirty="0" smtClean="0"/>
              <a:t>-c4XpM&amp;</a:t>
            </a:r>
            <a:r>
              <a:rPr lang="cs-CZ" sz="1200" dirty="0" err="1" smtClean="0"/>
              <a:t>imgurl</a:t>
            </a:r>
            <a:r>
              <a:rPr lang="cs-CZ" sz="1200" dirty="0" smtClean="0"/>
              <a:t>=http://3pol.cz/</a:t>
            </a:r>
            <a:r>
              <a:rPr lang="cs-CZ" sz="1200" dirty="0" err="1" smtClean="0"/>
              <a:t>img</a:t>
            </a:r>
            <a:r>
              <a:rPr lang="cs-CZ" sz="1200" dirty="0" smtClean="0"/>
              <a:t>/pic/0/2009/04/</a:t>
            </a:r>
            <a:r>
              <a:rPr lang="cs-CZ" sz="1200" dirty="0" err="1" smtClean="0"/>
              <a:t>pametnik.jpg</a:t>
            </a:r>
            <a:r>
              <a:rPr lang="cs-CZ" sz="1200" dirty="0" smtClean="0"/>
              <a:t>&amp;w=360&amp;h=480&amp;</a:t>
            </a:r>
            <a:r>
              <a:rPr lang="cs-CZ" sz="1200" dirty="0" err="1" smtClean="0"/>
              <a:t>ei</a:t>
            </a:r>
            <a:r>
              <a:rPr lang="cs-CZ" sz="1200" dirty="0" smtClean="0"/>
              <a:t>=UBzwUIThO8yq0AWNxoHICA&amp;zoom=1&amp;</a:t>
            </a:r>
            <a:r>
              <a:rPr lang="cs-CZ" sz="1200" dirty="0" err="1" smtClean="0"/>
              <a:t>iact</a:t>
            </a:r>
            <a:r>
              <a:rPr lang="cs-CZ" sz="1200" dirty="0" smtClean="0"/>
              <a:t>=</a:t>
            </a:r>
            <a:r>
              <a:rPr lang="cs-CZ" sz="1200" dirty="0" err="1" smtClean="0"/>
              <a:t>hc</a:t>
            </a:r>
            <a:r>
              <a:rPr lang="cs-CZ" sz="1200" dirty="0" smtClean="0"/>
              <a:t>&amp;</a:t>
            </a:r>
            <a:r>
              <a:rPr lang="cs-CZ" sz="1200" dirty="0" err="1" smtClean="0"/>
              <a:t>vpx</a:t>
            </a:r>
            <a:r>
              <a:rPr lang="cs-CZ" sz="1200" dirty="0" smtClean="0"/>
              <a:t>=447&amp;</a:t>
            </a:r>
            <a:r>
              <a:rPr lang="cs-CZ" sz="1200" dirty="0" err="1" smtClean="0"/>
              <a:t>vpy</a:t>
            </a:r>
            <a:r>
              <a:rPr lang="cs-CZ" sz="1200" dirty="0" smtClean="0"/>
              <a:t>=54&amp;dur=528&amp;</a:t>
            </a:r>
            <a:r>
              <a:rPr lang="cs-CZ" sz="1200" dirty="0" err="1" smtClean="0"/>
              <a:t>hovh</a:t>
            </a:r>
            <a:r>
              <a:rPr lang="cs-CZ" sz="1200" dirty="0" smtClean="0"/>
              <a:t>=221&amp;</a:t>
            </a:r>
            <a:r>
              <a:rPr lang="cs-CZ" sz="1200" dirty="0" err="1" smtClean="0"/>
              <a:t>hovw</a:t>
            </a:r>
            <a:r>
              <a:rPr lang="cs-CZ" sz="1200" dirty="0" smtClean="0"/>
              <a:t>=163&amp;</a:t>
            </a:r>
            <a:r>
              <a:rPr lang="cs-CZ" sz="1200" dirty="0" err="1" smtClean="0"/>
              <a:t>tx</a:t>
            </a:r>
            <a:r>
              <a:rPr lang="cs-CZ" sz="1200" dirty="0" smtClean="0"/>
              <a:t>=98&amp;ty=144&amp;</a:t>
            </a:r>
            <a:r>
              <a:rPr lang="cs-CZ" sz="1200" dirty="0" err="1" smtClean="0"/>
              <a:t>sig</a:t>
            </a:r>
            <a:r>
              <a:rPr lang="cs-CZ" sz="1200" dirty="0" smtClean="0"/>
              <a:t>=114654242521839938474&amp;</a:t>
            </a:r>
            <a:r>
              <a:rPr lang="cs-CZ" sz="1200" dirty="0" err="1" smtClean="0"/>
              <a:t>page</a:t>
            </a:r>
            <a:r>
              <a:rPr lang="cs-CZ" sz="1200" dirty="0" smtClean="0"/>
              <a:t>=1&amp;</a:t>
            </a:r>
            <a:r>
              <a:rPr lang="cs-CZ" sz="1200" dirty="0" err="1" smtClean="0"/>
              <a:t>tbnh</a:t>
            </a:r>
            <a:r>
              <a:rPr lang="cs-CZ" sz="1200" dirty="0" smtClean="0"/>
              <a:t>=139&amp;</a:t>
            </a:r>
            <a:r>
              <a:rPr lang="cs-CZ" sz="1200" dirty="0" err="1" smtClean="0"/>
              <a:t>tbnw</a:t>
            </a:r>
            <a:r>
              <a:rPr lang="cs-CZ" sz="1200" dirty="0" smtClean="0"/>
              <a:t>=96&amp;start=0&amp;</a:t>
            </a:r>
            <a:r>
              <a:rPr lang="cs-CZ" sz="1200" dirty="0" err="1" smtClean="0"/>
              <a:t>ndsp</a:t>
            </a:r>
            <a:r>
              <a:rPr lang="cs-CZ" sz="1200" dirty="0" smtClean="0"/>
              <a:t>=17&amp;</a:t>
            </a:r>
            <a:r>
              <a:rPr lang="cs-CZ" sz="1200" dirty="0" err="1" smtClean="0"/>
              <a:t>ved</a:t>
            </a:r>
            <a:r>
              <a:rPr lang="cs-CZ" sz="1200" dirty="0" smtClean="0"/>
              <a:t>=1t:429,r:3,s:0,i:102</a:t>
            </a:r>
          </a:p>
          <a:p>
            <a:r>
              <a:rPr lang="cs-CZ" sz="1200" dirty="0" smtClean="0"/>
              <a:t>http://www.</a:t>
            </a:r>
            <a:r>
              <a:rPr lang="cs-CZ" sz="1200" dirty="0" err="1" smtClean="0"/>
              <a:t>google.cz</a:t>
            </a:r>
            <a:r>
              <a:rPr lang="cs-CZ" sz="1200" dirty="0" smtClean="0"/>
              <a:t>/</a:t>
            </a:r>
            <a:r>
              <a:rPr lang="cs-CZ" sz="1200" dirty="0" err="1" smtClean="0"/>
              <a:t>imgres</a:t>
            </a:r>
            <a:r>
              <a:rPr lang="cs-CZ" sz="1200" dirty="0" smtClean="0"/>
              <a:t>?um=1&amp;</a:t>
            </a:r>
            <a:r>
              <a:rPr lang="cs-CZ" sz="1200" dirty="0" err="1" smtClean="0"/>
              <a:t>hl</a:t>
            </a:r>
            <a:r>
              <a:rPr lang="cs-CZ" sz="1200" dirty="0" smtClean="0"/>
              <a:t>=</a:t>
            </a:r>
            <a:r>
              <a:rPr lang="cs-CZ" sz="1200" dirty="0" err="1" smtClean="0"/>
              <a:t>cs</a:t>
            </a:r>
            <a:r>
              <a:rPr lang="cs-CZ" sz="1200" dirty="0" smtClean="0"/>
              <a:t>&amp;</a:t>
            </a:r>
            <a:r>
              <a:rPr lang="cs-CZ" sz="1200" dirty="0" err="1" smtClean="0"/>
              <a:t>tbo</a:t>
            </a:r>
            <a:r>
              <a:rPr lang="cs-CZ" sz="1200" dirty="0" smtClean="0"/>
              <a:t>=d&amp;</a:t>
            </a:r>
            <a:r>
              <a:rPr lang="cs-CZ" sz="1200" dirty="0" err="1" smtClean="0"/>
              <a:t>biw</a:t>
            </a:r>
            <a:r>
              <a:rPr lang="cs-CZ" sz="1200" dirty="0" smtClean="0"/>
              <a:t>=1024&amp;</a:t>
            </a:r>
            <a:r>
              <a:rPr lang="cs-CZ" sz="1200" dirty="0" err="1" smtClean="0"/>
              <a:t>bih</a:t>
            </a:r>
            <a:r>
              <a:rPr lang="cs-CZ" sz="1200" dirty="0" smtClean="0"/>
              <a:t>=638&amp;</a:t>
            </a:r>
            <a:r>
              <a:rPr lang="cs-CZ" sz="1200" dirty="0" err="1" smtClean="0"/>
              <a:t>tbm</a:t>
            </a:r>
            <a:r>
              <a:rPr lang="cs-CZ" sz="1200" dirty="0" smtClean="0"/>
              <a:t>=</a:t>
            </a:r>
            <a:r>
              <a:rPr lang="cs-CZ" sz="1200" dirty="0" err="1" smtClean="0"/>
              <a:t>isch</a:t>
            </a:r>
            <a:r>
              <a:rPr lang="cs-CZ" sz="1200" dirty="0" smtClean="0"/>
              <a:t>&amp;</a:t>
            </a:r>
            <a:r>
              <a:rPr lang="cs-CZ" sz="1200" dirty="0" err="1" smtClean="0"/>
              <a:t>tbnid</a:t>
            </a:r>
            <a:r>
              <a:rPr lang="cs-CZ" sz="1200" dirty="0" smtClean="0"/>
              <a:t>=K4ehjytOuPIYtM:&amp;</a:t>
            </a:r>
            <a:r>
              <a:rPr lang="cs-CZ" sz="1200" dirty="0" err="1" smtClean="0"/>
              <a:t>imgrefurl</a:t>
            </a:r>
            <a:r>
              <a:rPr lang="cs-CZ" sz="1200" dirty="0" smtClean="0"/>
              <a:t>=http://vlast.</a:t>
            </a:r>
            <a:r>
              <a:rPr lang="cs-CZ" sz="1200" dirty="0" err="1" smtClean="0"/>
              <a:t>cz</a:t>
            </a:r>
            <a:r>
              <a:rPr lang="cs-CZ" sz="1200" dirty="0" smtClean="0"/>
              <a:t>/bleskosvod/&amp;</a:t>
            </a:r>
            <a:r>
              <a:rPr lang="cs-CZ" sz="1200" dirty="0" err="1" smtClean="0"/>
              <a:t>docid</a:t>
            </a:r>
            <a:r>
              <a:rPr lang="cs-CZ" sz="1200" dirty="0" smtClean="0"/>
              <a:t>=OanKQ1i4N9-</a:t>
            </a:r>
            <a:r>
              <a:rPr lang="cs-CZ" sz="1200" dirty="0" err="1" smtClean="0"/>
              <a:t>djM</a:t>
            </a:r>
            <a:r>
              <a:rPr lang="cs-CZ" sz="1200" dirty="0" smtClean="0"/>
              <a:t>&amp;</a:t>
            </a:r>
            <a:r>
              <a:rPr lang="cs-CZ" sz="1200" dirty="0" err="1" smtClean="0"/>
              <a:t>imgurl</a:t>
            </a:r>
            <a:r>
              <a:rPr lang="cs-CZ" sz="1200" dirty="0" smtClean="0"/>
              <a:t>=http://vlastenci.</a:t>
            </a:r>
            <a:r>
              <a:rPr lang="cs-CZ" sz="1200" dirty="0" err="1" smtClean="0"/>
              <a:t>cz</a:t>
            </a:r>
            <a:r>
              <a:rPr lang="cs-CZ" sz="1200" dirty="0" smtClean="0"/>
              <a:t>/obr/</a:t>
            </a:r>
            <a:r>
              <a:rPr lang="cs-CZ" sz="1200" dirty="0" err="1" smtClean="0"/>
              <a:t>vynalezy</a:t>
            </a:r>
            <a:r>
              <a:rPr lang="cs-CZ" sz="1200" dirty="0" smtClean="0"/>
              <a:t>/divis.</a:t>
            </a:r>
            <a:r>
              <a:rPr lang="cs-CZ" sz="1200" dirty="0" err="1" smtClean="0"/>
              <a:t>jpg</a:t>
            </a:r>
            <a:r>
              <a:rPr lang="cs-CZ" sz="1200" dirty="0" smtClean="0"/>
              <a:t>&amp;w=220&amp;h=282&amp;</a:t>
            </a:r>
            <a:r>
              <a:rPr lang="cs-CZ" sz="1200" dirty="0" err="1" smtClean="0"/>
              <a:t>ei</a:t>
            </a:r>
            <a:r>
              <a:rPr lang="cs-CZ" sz="1200" dirty="0" smtClean="0"/>
              <a:t>=</a:t>
            </a:r>
            <a:r>
              <a:rPr lang="cs-CZ" sz="1200" dirty="0" err="1" smtClean="0"/>
              <a:t>oBzwUNLEJ</a:t>
            </a:r>
            <a:r>
              <a:rPr lang="cs-CZ" sz="1200" dirty="0" smtClean="0"/>
              <a:t>_S20QWYyYCADA&amp;zoom=1&amp;</a:t>
            </a:r>
            <a:r>
              <a:rPr lang="cs-CZ" sz="1200" dirty="0" err="1" smtClean="0"/>
              <a:t>iact</a:t>
            </a:r>
            <a:r>
              <a:rPr lang="cs-CZ" sz="1200" dirty="0" smtClean="0"/>
              <a:t>=</a:t>
            </a:r>
            <a:r>
              <a:rPr lang="cs-CZ" sz="1200" dirty="0" err="1" smtClean="0"/>
              <a:t>hc</a:t>
            </a:r>
            <a:r>
              <a:rPr lang="cs-CZ" sz="1200" dirty="0" smtClean="0"/>
              <a:t>&amp;</a:t>
            </a:r>
            <a:r>
              <a:rPr lang="cs-CZ" sz="1200" dirty="0" err="1" smtClean="0"/>
              <a:t>vpx</a:t>
            </a:r>
            <a:r>
              <a:rPr lang="cs-CZ" sz="1200" dirty="0" smtClean="0"/>
              <a:t>=598&amp;</a:t>
            </a:r>
            <a:r>
              <a:rPr lang="cs-CZ" sz="1200" dirty="0" err="1" smtClean="0"/>
              <a:t>vpy</a:t>
            </a:r>
            <a:r>
              <a:rPr lang="cs-CZ" sz="1200" dirty="0" smtClean="0"/>
              <a:t>=261&amp;dur=1234&amp;</a:t>
            </a:r>
            <a:r>
              <a:rPr lang="cs-CZ" sz="1200" dirty="0" err="1" smtClean="0"/>
              <a:t>hovh</a:t>
            </a:r>
            <a:r>
              <a:rPr lang="cs-CZ" sz="1200" dirty="0" smtClean="0"/>
              <a:t>=225&amp;</a:t>
            </a:r>
            <a:r>
              <a:rPr lang="cs-CZ" sz="1200" dirty="0" err="1" smtClean="0"/>
              <a:t>hovw</a:t>
            </a:r>
            <a:r>
              <a:rPr lang="cs-CZ" sz="1200" dirty="0" smtClean="0"/>
              <a:t>=176&amp;</a:t>
            </a:r>
            <a:r>
              <a:rPr lang="cs-CZ" sz="1200" dirty="0" err="1" smtClean="0"/>
              <a:t>tx</a:t>
            </a:r>
            <a:r>
              <a:rPr lang="cs-CZ" sz="1200" dirty="0" smtClean="0"/>
              <a:t>=106&amp;ty=132&amp;</a:t>
            </a:r>
            <a:r>
              <a:rPr lang="cs-CZ" sz="1200" dirty="0" err="1" smtClean="0"/>
              <a:t>sig</a:t>
            </a:r>
            <a:r>
              <a:rPr lang="cs-CZ" sz="1200" dirty="0" smtClean="0"/>
              <a:t>=114654242521839938474&amp;</a:t>
            </a:r>
            <a:r>
              <a:rPr lang="cs-CZ" sz="1200" dirty="0" err="1" smtClean="0"/>
              <a:t>page</a:t>
            </a:r>
            <a:r>
              <a:rPr lang="cs-CZ" sz="1200" dirty="0" smtClean="0"/>
              <a:t>=1&amp;</a:t>
            </a:r>
            <a:r>
              <a:rPr lang="cs-CZ" sz="1200" dirty="0" err="1" smtClean="0"/>
              <a:t>tbnh</a:t>
            </a:r>
            <a:r>
              <a:rPr lang="cs-CZ" sz="1200" dirty="0" smtClean="0"/>
              <a:t>=155&amp;</a:t>
            </a:r>
            <a:r>
              <a:rPr lang="cs-CZ" sz="1200" dirty="0" err="1" smtClean="0"/>
              <a:t>tbnw</a:t>
            </a:r>
            <a:r>
              <a:rPr lang="cs-CZ" sz="1200" dirty="0" smtClean="0"/>
              <a:t>=121&amp;start=0&amp;</a:t>
            </a:r>
            <a:r>
              <a:rPr lang="cs-CZ" sz="1200" dirty="0" err="1" smtClean="0"/>
              <a:t>ndsp</a:t>
            </a:r>
            <a:r>
              <a:rPr lang="cs-CZ" sz="1200" dirty="0" smtClean="0"/>
              <a:t>=19&amp;</a:t>
            </a:r>
            <a:r>
              <a:rPr lang="cs-CZ" sz="1200" dirty="0" err="1" smtClean="0"/>
              <a:t>ved</a:t>
            </a:r>
            <a:r>
              <a:rPr lang="cs-CZ" sz="1200" dirty="0" smtClean="0"/>
              <a:t>=1t:429,r:10,s:0,i:109</a:t>
            </a:r>
          </a:p>
          <a:p>
            <a:endParaRPr lang="cs-CZ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428596" y="285728"/>
            <a:ext cx="8286808" cy="6215106"/>
          </a:xfrm>
        </p:spPr>
        <p:txBody>
          <a:bodyPr>
            <a:normAutofit/>
          </a:bodyPr>
          <a:lstStyle/>
          <a:p>
            <a:r>
              <a:rPr lang="cs-CZ" sz="1200" dirty="0" smtClean="0">
                <a:hlinkClick r:id="rId2"/>
              </a:rPr>
              <a:t>http://www.</a:t>
            </a:r>
            <a:r>
              <a:rPr lang="cs-CZ" sz="1200" dirty="0" err="1" smtClean="0">
                <a:hlinkClick r:id="rId2"/>
              </a:rPr>
              <a:t>smileysymbol.com</a:t>
            </a:r>
            <a:r>
              <a:rPr lang="cs-CZ" sz="1200" dirty="0" smtClean="0">
                <a:hlinkClick r:id="rId2"/>
              </a:rPr>
              <a:t>/2013/01/10-sad-</a:t>
            </a:r>
            <a:r>
              <a:rPr lang="cs-CZ" sz="1200" dirty="0" err="1" smtClean="0">
                <a:hlinkClick r:id="rId2"/>
              </a:rPr>
              <a:t>smileysemoticons.html</a:t>
            </a:r>
            <a:endParaRPr lang="cs-CZ" sz="1200" dirty="0" smtClean="0"/>
          </a:p>
          <a:p>
            <a:endParaRPr lang="cs-CZ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1.bp.blogspot.com/-tXx0K9AMzRY/UOVstjs2S9I/AAAAAAAAB70/GJmH8j8BpSw/s1600/sad_smiley_by_shangyne.jpg">
            <a:hlinkClick r:id="" action="ppaction://hlinkshowjump?jump=lastslideviewed" highlightClick="1"/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571480"/>
            <a:ext cx="5276850" cy="5276851"/>
          </a:xfrm>
          <a:prstGeom prst="rect">
            <a:avLst/>
          </a:prstGeom>
          <a:noFill/>
        </p:spPr>
      </p:pic>
      <p:sp>
        <p:nvSpPr>
          <p:cNvPr id="5" name="TextovéPole 4">
            <a:hlinkClick r:id="" action="ppaction://hlinkshowjump?jump=lastslideviewed" highlightClick="1"/>
          </p:cNvPr>
          <p:cNvSpPr txBox="1"/>
          <p:nvPr/>
        </p:nvSpPr>
        <p:spPr>
          <a:xfrm>
            <a:off x="5715008" y="4786322"/>
            <a:ext cx="245407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Špatně !!!</a:t>
            </a:r>
            <a:endParaRPr lang="cs-CZ" sz="4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257</TotalTime>
  <Words>456</Words>
  <Application>Microsoft Office PowerPoint</Application>
  <PresentationFormat>Předvádění na obrazovce (4:3)</PresentationFormat>
  <Paragraphs>70</Paragraphs>
  <Slides>22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22</vt:i4>
      </vt:variant>
    </vt:vector>
  </HeadingPairs>
  <TitlesOfParts>
    <vt:vector size="23" baseType="lpstr">
      <vt:lpstr>Motiv sady Office</vt:lpstr>
      <vt:lpstr>Snímek 1</vt:lpstr>
      <vt:lpstr>VÝVOJ VÝROBY A ČEŠTÍ VYNÁLEZCI</vt:lpstr>
      <vt:lpstr>Vznik manufaktur</vt:lpstr>
      <vt:lpstr>Vznik továren</vt:lpstr>
      <vt:lpstr>Čeští vynálezci</vt:lpstr>
      <vt:lpstr>Snímek 6</vt:lpstr>
      <vt:lpstr>Snímek 7</vt:lpstr>
      <vt:lpstr>Snímek 8</vt:lpstr>
      <vt:lpstr>Snímek 9</vt:lpstr>
      <vt:lpstr>Snímek 10</vt:lpstr>
      <vt:lpstr>Snímek 11</vt:lpstr>
      <vt:lpstr>OTÁZKY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  <vt:lpstr>Snímek 20</vt:lpstr>
      <vt:lpstr>Snímek 21</vt:lpstr>
      <vt:lpstr>Snímek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cp:lastModifiedBy>Rodina</cp:lastModifiedBy>
  <cp:revision>1</cp:revision>
  <dcterms:created xsi:type="dcterms:W3CDTF">2013-01-11T10:23:31Z</dcterms:created>
  <dcterms:modified xsi:type="dcterms:W3CDTF">2013-01-21T20:19:06Z</dcterms:modified>
</cp:coreProperties>
</file>