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8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66FF"/>
    <a:srgbClr val="FF66CC"/>
    <a:srgbClr val="FF33CC"/>
    <a:srgbClr val="D3B857"/>
    <a:srgbClr val="FF6699"/>
    <a:srgbClr val="FFFF00"/>
    <a:srgbClr val="FFFF66"/>
    <a:srgbClr val="4CDEF2"/>
    <a:srgbClr val="10C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>
        <p:scale>
          <a:sx n="91" d="100"/>
          <a:sy n="91" d="100"/>
        </p:scale>
        <p:origin x="-7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5272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wipe dir="d"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467544" y="4509120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VY_32_INOVACE_XI_1_15: Tvarosloví-zájmena(procvičování učiva)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</a:t>
            </a:r>
            <a:r>
              <a:rPr lang="cs-CZ" dirty="0" smtClean="0"/>
              <a:t> XI</a:t>
            </a:r>
            <a:r>
              <a:rPr lang="cs-CZ" b="1" dirty="0" smtClean="0"/>
              <a:t>               Sada číslo: </a:t>
            </a:r>
            <a:r>
              <a:rPr lang="cs-CZ" dirty="0" smtClean="0"/>
              <a:t>1</a:t>
            </a:r>
            <a:r>
              <a:rPr lang="cs-CZ" b="1" dirty="0" smtClean="0"/>
              <a:t>             Pořadové číslo DUM: </a:t>
            </a:r>
            <a:r>
              <a:rPr lang="cs-CZ" dirty="0" smtClean="0"/>
              <a:t>15</a:t>
            </a:r>
            <a:r>
              <a:rPr lang="cs-CZ" b="1" dirty="0" smtClean="0"/>
              <a:t> 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procvičení učiva o zájmenech s ohledem na jazykovou praxi 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</a:t>
            </a:r>
            <a:r>
              <a:rPr lang="cs-CZ" b="1" dirty="0" smtClean="0"/>
              <a:t>výstup</a:t>
            </a:r>
            <a:r>
              <a:rPr lang="cs-CZ" sz="1600" b="1" dirty="0" smtClean="0"/>
              <a:t>: </a:t>
            </a:r>
            <a:r>
              <a:rPr lang="cs-CZ" dirty="0" smtClean="0"/>
              <a:t>žáci si formou procvičení zopakují a upevní vědomosti o zájmenech  </a:t>
            </a:r>
            <a:r>
              <a:rPr lang="cs-CZ" sz="1600" dirty="0" smtClean="0"/>
              <a:t> </a:t>
            </a:r>
            <a:endParaRPr lang="cs-CZ" sz="16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</a:t>
            </a:r>
            <a:r>
              <a:rPr lang="cs-CZ" b="1" dirty="0" smtClean="0"/>
              <a:t>: </a:t>
            </a:r>
            <a:r>
              <a:rPr lang="cs-CZ" dirty="0" smtClean="0"/>
              <a:t>prezentace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</a:t>
            </a:r>
            <a:r>
              <a:rPr lang="cs-CZ" b="1" dirty="0" smtClean="0"/>
              <a:t>: </a:t>
            </a:r>
            <a:r>
              <a:rPr lang="cs-CZ" dirty="0" smtClean="0"/>
              <a:t>13 – 14 let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</a:t>
            </a:r>
            <a:r>
              <a:rPr lang="cs-CZ" b="1" dirty="0" smtClean="0"/>
              <a:t>: </a:t>
            </a:r>
            <a:r>
              <a:rPr lang="cs-CZ" dirty="0" smtClean="0"/>
              <a:t>druhy zájmen, tvary zájmen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</a:t>
            </a:r>
            <a:r>
              <a:rPr lang="cs-CZ" b="1" dirty="0" smtClean="0"/>
              <a:t>: </a:t>
            </a:r>
            <a:r>
              <a:rPr lang="cs-CZ" dirty="0" smtClean="0"/>
              <a:t>interaktivní tabule, písemná forma testu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</a:t>
            </a:r>
            <a:r>
              <a:rPr lang="cs-CZ" b="1" dirty="0" smtClean="0"/>
              <a:t>: </a:t>
            </a:r>
            <a:r>
              <a:rPr lang="cs-CZ" dirty="0" smtClean="0"/>
              <a:t>25 – 30 minut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Učitel žákům nejprve prezentuje jednotlivé úkoly na interaktivní tabuli a potom společně cvičení vypracují. </a:t>
            </a:r>
            <a:r>
              <a:rPr lang="cs-CZ" dirty="0" smtClean="0"/>
              <a:t>Materiál je možno použít i jako opakovací test o zájmenech pro 8. ročník. </a:t>
            </a:r>
            <a:r>
              <a:rPr lang="cs-CZ" b="1" dirty="0" smtClean="0"/>
              <a:t> 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4910" y="2636912"/>
            <a:ext cx="4613354" cy="1754326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     TVAROSLOVÍ</a:t>
            </a:r>
          </a:p>
          <a:p>
            <a:r>
              <a:rPr lang="cs-CZ" sz="3600" b="1" smtClean="0"/>
              <a:t>         Zájmena</a:t>
            </a:r>
            <a:endParaRPr lang="cs-CZ" sz="3600" b="1" dirty="0" smtClean="0"/>
          </a:p>
          <a:p>
            <a:r>
              <a:rPr lang="cs-CZ" sz="3600" b="1" dirty="0" smtClean="0"/>
              <a:t>(procvičování učiva)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05459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Co si pamatuješ o zájmenech?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876800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1)Najdi a vypiš zájmena ve větě: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Nikdy mi neřekl, proč u nás nikdy nezazvonil a nezeptal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se mé matky, zda s ním půjdu někdy hrát kopanou.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2)Urči druhy těchto zájmen: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s </a:t>
            </a:r>
            <a:r>
              <a:rPr lang="cs-CZ" dirty="0"/>
              <a:t>m</a:t>
            </a:r>
            <a:r>
              <a:rPr lang="cs-CZ" dirty="0" smtClean="0"/>
              <a:t>ými -</a:t>
            </a:r>
          </a:p>
          <a:p>
            <a:pPr marL="0" indent="0">
              <a:buNone/>
            </a:pPr>
            <a:r>
              <a:rPr lang="cs-CZ" dirty="0" smtClean="0"/>
              <a:t>  k ní -</a:t>
            </a:r>
          </a:p>
          <a:p>
            <a:pPr marL="0" indent="0">
              <a:buNone/>
            </a:pPr>
            <a:r>
              <a:rPr lang="cs-CZ" dirty="0" smtClean="0"/>
              <a:t>  svůj -</a:t>
            </a:r>
          </a:p>
          <a:p>
            <a:pPr marL="0" indent="0">
              <a:buNone/>
            </a:pPr>
            <a:r>
              <a:rPr lang="cs-CZ" dirty="0" smtClean="0"/>
              <a:t>  tenhle -</a:t>
            </a:r>
          </a:p>
          <a:p>
            <a:pPr marL="0" indent="0">
              <a:buNone/>
            </a:pPr>
            <a:r>
              <a:rPr lang="cs-CZ" dirty="0" smtClean="0"/>
              <a:t>  každý -</a:t>
            </a:r>
          </a:p>
          <a:p>
            <a:pPr marL="0" indent="0">
              <a:buNone/>
            </a:pPr>
            <a:r>
              <a:rPr lang="cs-CZ" dirty="0" smtClean="0"/>
              <a:t>  nic -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905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40288"/>
          </a:xfrm>
        </p:spPr>
        <p:txBody>
          <a:bodyPr/>
          <a:lstStyle/>
          <a:p>
            <a:r>
              <a:rPr lang="cs-CZ" b="1" dirty="0" smtClean="0"/>
              <a:t>3)Doplň správné tvary zájmena JÁ: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podej ……. ruku, mrzí ……. to, ………. už nevolej,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čeká …….. hodně práce, ………. nic neřekli, vůbec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……… tím nepotěšil, zapomněl jsi na …….., radí …….,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seděl vedle …….., vzal …….. nové pero, …….. to vadí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4)Doplň správně i/í: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  </a:t>
            </a:r>
            <a:r>
              <a:rPr lang="cs-CZ" dirty="0" smtClean="0"/>
              <a:t>za </a:t>
            </a:r>
            <a:r>
              <a:rPr lang="cs-CZ" dirty="0" err="1" smtClean="0"/>
              <a:t>naš</a:t>
            </a:r>
            <a:r>
              <a:rPr lang="cs-CZ" dirty="0" smtClean="0"/>
              <a:t>- zahradou, pole </a:t>
            </a:r>
            <a:r>
              <a:rPr lang="cs-CZ" dirty="0" err="1" smtClean="0"/>
              <a:t>naš</a:t>
            </a:r>
            <a:r>
              <a:rPr lang="cs-CZ" dirty="0" smtClean="0"/>
              <a:t>-ch sousedů, na </a:t>
            </a:r>
            <a:r>
              <a:rPr lang="cs-CZ" dirty="0" err="1" smtClean="0"/>
              <a:t>naš</a:t>
            </a:r>
            <a:r>
              <a:rPr lang="cs-CZ" dirty="0" smtClean="0"/>
              <a:t>- schůzku,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</a:t>
            </a:r>
            <a:r>
              <a:rPr lang="cs-CZ" dirty="0" smtClean="0"/>
              <a:t>s </a:t>
            </a:r>
            <a:r>
              <a:rPr lang="cs-CZ" dirty="0" err="1" smtClean="0"/>
              <a:t>naš</a:t>
            </a:r>
            <a:r>
              <a:rPr lang="cs-CZ" dirty="0" smtClean="0"/>
              <a:t>-m kocourem, do </a:t>
            </a:r>
            <a:r>
              <a:rPr lang="cs-CZ" dirty="0" err="1" smtClean="0"/>
              <a:t>naš</a:t>
            </a:r>
            <a:r>
              <a:rPr lang="cs-CZ" dirty="0" smtClean="0"/>
              <a:t>- třídy, k </a:t>
            </a:r>
            <a:r>
              <a:rPr lang="cs-CZ" dirty="0" err="1" smtClean="0"/>
              <a:t>naš</a:t>
            </a:r>
            <a:r>
              <a:rPr lang="cs-CZ" dirty="0" smtClean="0"/>
              <a:t>- lítosti, s </a:t>
            </a:r>
            <a:r>
              <a:rPr lang="cs-CZ" dirty="0" err="1" smtClean="0"/>
              <a:t>vaš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</a:t>
            </a:r>
            <a:r>
              <a:rPr lang="cs-CZ" dirty="0" smtClean="0"/>
              <a:t>pomocí, s </a:t>
            </a:r>
            <a:r>
              <a:rPr lang="cs-CZ" dirty="0" err="1" smtClean="0"/>
              <a:t>naš</a:t>
            </a:r>
            <a:r>
              <a:rPr lang="cs-CZ" dirty="0" smtClean="0"/>
              <a:t>-m- přáteli, k </a:t>
            </a:r>
            <a:r>
              <a:rPr lang="cs-CZ" dirty="0" err="1" smtClean="0"/>
              <a:t>naš</a:t>
            </a:r>
            <a:r>
              <a:rPr lang="cs-CZ" dirty="0" smtClean="0"/>
              <a:t>- škole, před </a:t>
            </a:r>
            <a:r>
              <a:rPr lang="cs-CZ" dirty="0" err="1" smtClean="0"/>
              <a:t>naš</a:t>
            </a:r>
            <a:r>
              <a:rPr lang="cs-CZ" dirty="0" smtClean="0"/>
              <a:t>- školu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2687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712296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5)Podtržená podstatné jméno nahraď zájmenem: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potkal jsem </a:t>
            </a:r>
            <a:r>
              <a:rPr lang="cs-CZ" b="1" u="sng" dirty="0" smtClean="0"/>
              <a:t>chlapce</a:t>
            </a:r>
            <a:r>
              <a:rPr lang="cs-CZ" dirty="0" smtClean="0"/>
              <a:t>/………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bez </a:t>
            </a:r>
            <a:r>
              <a:rPr lang="cs-CZ" b="1" u="sng" dirty="0" smtClean="0"/>
              <a:t>Karla</a:t>
            </a:r>
            <a:r>
              <a:rPr lang="cs-CZ" dirty="0" smtClean="0"/>
              <a:t>/………. to nepůjde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vypravuj mi o </a:t>
            </a:r>
            <a:r>
              <a:rPr lang="cs-CZ" b="1" u="sng" dirty="0" smtClean="0"/>
              <a:t>Petře</a:t>
            </a:r>
            <a:r>
              <a:rPr lang="cs-CZ" dirty="0" smtClean="0"/>
              <a:t>/……….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u </a:t>
            </a:r>
            <a:r>
              <a:rPr lang="cs-CZ" b="1" u="sng" dirty="0" smtClean="0"/>
              <a:t>Věry</a:t>
            </a:r>
            <a:r>
              <a:rPr lang="cs-CZ" dirty="0" smtClean="0"/>
              <a:t>/……. je veselo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také </a:t>
            </a:r>
            <a:r>
              <a:rPr lang="cs-CZ" b="1" u="sng" dirty="0" smtClean="0"/>
              <a:t>Markétu</a:t>
            </a:r>
            <a:r>
              <a:rPr lang="cs-CZ" dirty="0" smtClean="0"/>
              <a:t>/……… tam viděli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pomohu </a:t>
            </a:r>
            <a:r>
              <a:rPr lang="cs-CZ" b="1" u="sng" dirty="0" smtClean="0"/>
              <a:t>Jirkovi</a:t>
            </a:r>
            <a:r>
              <a:rPr lang="cs-CZ" dirty="0" smtClean="0"/>
              <a:t>/…….. s úkolem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zítra jedeme k </a:t>
            </a:r>
            <a:r>
              <a:rPr lang="cs-CZ" b="1" u="sng" dirty="0" smtClean="0"/>
              <a:t>babičce</a:t>
            </a:r>
            <a:r>
              <a:rPr lang="cs-CZ" dirty="0" smtClean="0"/>
              <a:t>/………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6)Doplň správné tvary zájmena JENŽ: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dům, v ……. žil, zahrada, ……… k domu patřila,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situace, s ……… nepočítala, mluvili jazykem, ………..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jsem nerozuměl, přístroj, …….. jsem koupil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638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712296"/>
          </a:xfrm>
        </p:spPr>
        <p:txBody>
          <a:bodyPr>
            <a:normAutofit/>
          </a:bodyPr>
          <a:lstStyle/>
          <a:p>
            <a:r>
              <a:rPr lang="cs-CZ" b="1" dirty="0" smtClean="0"/>
              <a:t>7)Doplň správné tvary zájmena MŮJ, TVŮJ: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……….. bratři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od ………. kamaráda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k ………. sestře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na ……….. ramenou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s …………. spolužáky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o ………… nápadu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přes ……… připomínky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u ……….. rodičů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pro ……... přátele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proti ………. spoluhráčům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nad ………. hlavou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812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712296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8)Zájmeno v závorce dej do správného tvaru: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podívej se na (já)……..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nemávej na (ona)……..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s (ledakdo)……… o tom ví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dal to (někdo)……….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chlapci přišli (sám)………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dělal to za (on)……..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hned mluvila s (každý)……….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šel na návštěvu k (táž)………. dívce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o (cosi)………. přemýšlel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(který)………. z vás to byli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(málokdo)……………. mohu věřit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o (něco)………… přemýšlel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782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930</TotalTime>
  <Words>470</Words>
  <Application>Microsoft Office PowerPoint</Application>
  <PresentationFormat>Předvádění na obrazovce (4:3)</PresentationFormat>
  <Paragraphs>96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Přehlednost</vt:lpstr>
      <vt:lpstr>Prezentace aplikace PowerPoint</vt:lpstr>
      <vt:lpstr>Prezentace aplikace PowerPoint</vt:lpstr>
      <vt:lpstr>Prezentace aplikace PowerPoint</vt:lpstr>
      <vt:lpstr>Co si pamatuješ o zájmenech?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196</cp:revision>
  <dcterms:created xsi:type="dcterms:W3CDTF">2012-03-26T21:10:22Z</dcterms:created>
  <dcterms:modified xsi:type="dcterms:W3CDTF">2013-01-30T19:26:20Z</dcterms:modified>
</cp:coreProperties>
</file>