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8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FF"/>
    <a:srgbClr val="FF66CC"/>
    <a:srgbClr val="FF33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75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23528" y="4509120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VY_32_INOVACE_XI_1_16: Tvarosloví-číslovky(procvičení učiva)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</a:t>
            </a:r>
            <a:r>
              <a:rPr lang="cs-CZ" b="1" dirty="0" smtClean="0"/>
              <a:t>:</a:t>
            </a:r>
            <a:r>
              <a:rPr lang="cs-CZ" dirty="0" smtClean="0"/>
              <a:t> XI</a:t>
            </a:r>
            <a:r>
              <a:rPr lang="cs-CZ" b="1" dirty="0" smtClean="0"/>
              <a:t>               </a:t>
            </a:r>
            <a:r>
              <a:rPr lang="cs-CZ" b="1" dirty="0" smtClean="0"/>
              <a:t>Sada číslo</a:t>
            </a:r>
            <a:r>
              <a:rPr lang="cs-CZ" b="1" dirty="0" smtClean="0"/>
              <a:t>:</a:t>
            </a:r>
            <a:r>
              <a:rPr lang="cs-CZ" dirty="0" smtClean="0"/>
              <a:t> 1</a:t>
            </a:r>
            <a:r>
              <a:rPr lang="cs-CZ" b="1" dirty="0" smtClean="0"/>
              <a:t>            </a:t>
            </a:r>
            <a:r>
              <a:rPr lang="cs-CZ" b="1" dirty="0" smtClean="0"/>
              <a:t>Pořadové číslo DUM: </a:t>
            </a:r>
            <a:r>
              <a:rPr lang="cs-CZ" dirty="0" smtClean="0"/>
              <a:t>16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</a:t>
            </a:r>
            <a:r>
              <a:rPr lang="cs-CZ" b="1" dirty="0" smtClean="0"/>
              <a:t>:</a:t>
            </a:r>
            <a:r>
              <a:rPr lang="cs-CZ" dirty="0" smtClean="0"/>
              <a:t> procvičení učiva o číslovkách s ohledem na jazykovo</a:t>
            </a:r>
            <a:r>
              <a:rPr lang="cs-CZ" dirty="0" smtClean="0"/>
              <a:t>u praxi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sz="1600" dirty="0" smtClean="0"/>
              <a:t> </a:t>
            </a:r>
            <a:r>
              <a:rPr lang="cs-CZ" dirty="0" smtClean="0"/>
              <a:t>žáci si formou procvičení zopakují a upevní vědomosti o číslovkách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</a:t>
            </a:r>
            <a:r>
              <a:rPr lang="cs-CZ" b="1" dirty="0" smtClean="0"/>
              <a:t>: </a:t>
            </a:r>
            <a:r>
              <a:rPr lang="cs-CZ" dirty="0" smtClean="0"/>
              <a:t>13 – 14 let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</a:t>
            </a:r>
            <a:r>
              <a:rPr lang="cs-CZ" b="1" dirty="0" smtClean="0"/>
              <a:t>: </a:t>
            </a:r>
            <a:r>
              <a:rPr lang="cs-CZ" dirty="0" smtClean="0"/>
              <a:t>druhy číslovek, skloňování číslovek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</a:t>
            </a:r>
            <a:r>
              <a:rPr lang="cs-CZ" b="1" dirty="0" smtClean="0"/>
              <a:t>: </a:t>
            </a:r>
            <a:r>
              <a:rPr lang="cs-CZ" dirty="0" smtClean="0"/>
              <a:t>interaktivní tabule, písemná forma testu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</a:t>
            </a:r>
            <a:r>
              <a:rPr lang="cs-CZ" b="1" dirty="0" smtClean="0"/>
              <a:t>: </a:t>
            </a:r>
            <a:r>
              <a:rPr lang="cs-CZ" dirty="0" smtClean="0"/>
              <a:t>25 – 30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Učitel žákům nejprve prezentuje jednotlivé úkoly na interaktivní tabuli a potom je společně vypracují. Materiál je možno využít i jako opakovací test o číslovkách pro 8. ročník. </a:t>
            </a:r>
            <a:r>
              <a:rPr lang="cs-CZ" b="1" dirty="0" smtClean="0"/>
              <a:t>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53589" y="2636912"/>
            <a:ext cx="4464496" cy="175432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TVAROSLOVÍ</a:t>
            </a:r>
          </a:p>
          <a:p>
            <a:r>
              <a:rPr lang="cs-CZ" sz="3600" b="1" dirty="0" smtClean="0"/>
              <a:t>          Číslovky</a:t>
            </a:r>
          </a:p>
          <a:p>
            <a:r>
              <a:rPr lang="cs-CZ" sz="3600" b="1" dirty="0" smtClean="0"/>
              <a:t>(procvičení učiva)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51029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668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400" b="1" dirty="0" smtClean="0"/>
              <a:t>Co si pamatuješ o číslovkách?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20888"/>
            <a:ext cx="8435280" cy="4325112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1)Najdi a vypiš číslovky ve větě: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I když se oba chlapci již dvakrát poctivě </a:t>
            </a:r>
            <a:r>
              <a:rPr lang="cs-CZ" dirty="0" err="1" smtClean="0"/>
              <a:t>připravo</a:t>
            </a:r>
            <a:r>
              <a:rPr lang="cs-CZ" dirty="0" smtClean="0"/>
              <a:t>-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vali</a:t>
            </a:r>
            <a:r>
              <a:rPr lang="cs-CZ" dirty="0" smtClean="0"/>
              <a:t> na zkoušku, dostali zase pětku a ani tentokrát 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se jim nepodařilo 28. srpna postoupit do devátého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ročníku.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r>
              <a:rPr lang="cs-CZ" b="1" dirty="0" smtClean="0"/>
              <a:t>2)Urči druhy těchto číslovek:</a:t>
            </a:r>
            <a:endParaRPr lang="cs-CZ" b="1" dirty="0"/>
          </a:p>
          <a:p>
            <a:pPr marL="109728" indent="0">
              <a:buNone/>
            </a:pPr>
            <a:r>
              <a:rPr lang="cs-CZ" dirty="0" smtClean="0"/>
              <a:t>  troje –                                                     tisíc -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sedmý –                                                 dvojí -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několik –                                                obojí -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desatero –                                              dvaadvacátý -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</a:p>
          <a:p>
            <a:pPr marL="109728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6638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05776"/>
          </a:xfrm>
        </p:spPr>
        <p:txBody>
          <a:bodyPr/>
          <a:lstStyle/>
          <a:p>
            <a:r>
              <a:rPr lang="cs-CZ" b="1" dirty="0" smtClean="0"/>
              <a:t>3)Vyskloňuj toto spojení:</a:t>
            </a:r>
          </a:p>
          <a:p>
            <a:pPr marL="109728" indent="0">
              <a:buNone/>
            </a:pPr>
            <a:endParaRPr lang="cs-CZ" b="1" dirty="0" smtClean="0"/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1.p. </a:t>
            </a:r>
            <a:r>
              <a:rPr lang="cs-CZ" b="1" dirty="0" smtClean="0"/>
              <a:t>dvě dívky       tři psi</a:t>
            </a:r>
            <a:r>
              <a:rPr lang="cs-CZ" dirty="0" smtClean="0"/>
              <a:t>         </a:t>
            </a:r>
            <a:r>
              <a:rPr lang="cs-CZ" b="1" dirty="0" smtClean="0"/>
              <a:t>čtyři kočky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2p.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3.p.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5.p.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4.p.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6.p.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7.p.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906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4)Doplň správné tvary číslovek: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Deset děleno (2)…………… je (5)…………… 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Mluvil s ním mezi (4)……………. očima.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Sotva stál na (obě)………………. nohách.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Zůstaň na zemi (obě)………………. nohama.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Přišli všichni kromě (2)……………. dívek.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Posadil ho na židličku se (3)………….. nohami.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Seřaďte se po (3)……………… 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Žongloval se (4)……………… míči.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Umělec vystupoval před (200)………………. lidmi.</a:t>
            </a:r>
          </a:p>
          <a:p>
            <a:pPr marL="109728" indent="0">
              <a:buNone/>
            </a:pPr>
            <a:r>
              <a:rPr lang="cs-CZ" dirty="0"/>
              <a:t>  </a:t>
            </a:r>
            <a:r>
              <a:rPr lang="cs-CZ" dirty="0" smtClean="0"/>
              <a:t>Cvik opakoval nejméně (20krát)…………………..... 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650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/>
          <a:lstStyle/>
          <a:p>
            <a:r>
              <a:rPr lang="cs-CZ" b="1" dirty="0" smtClean="0"/>
              <a:t>5)Doplň interpunkci do vět: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Vánoce slavíme 24 prosince.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Letos chodíme již do 8 ročníku.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Sejdeme se zítra 21 května v 17 hodin.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Mám 2 sestry a žádného bratra.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Cvičení 5 máme za domácí úkol.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Císař Karel IV založil v Praze univerzitu.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Na straně 16 je zajímavý článek.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Dne 21 srpna 2001 slavím narozeniny.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Bydlíme ve 3 poschodí.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V 8 kapitole je zajímavý dialog. </a:t>
            </a:r>
          </a:p>
        </p:txBody>
      </p:sp>
    </p:spTree>
    <p:extLst>
      <p:ext uri="{BB962C8B-B14F-4D97-AF65-F5344CB8AC3E}">
        <p14:creationId xmlns:p14="http://schemas.microsoft.com/office/powerpoint/2010/main" val="4163252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05776"/>
          </a:xfrm>
        </p:spPr>
        <p:txBody>
          <a:bodyPr/>
          <a:lstStyle/>
          <a:p>
            <a:r>
              <a:rPr lang="cs-CZ" b="1" dirty="0" smtClean="0"/>
              <a:t>6)Napiš číslovky slovy: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1 826 –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se 125 –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98 –</a:t>
            </a:r>
          </a:p>
          <a:p>
            <a:pPr marL="109728" indent="0">
              <a:buNone/>
            </a:pPr>
            <a:r>
              <a:rPr lang="cs-CZ" dirty="0" smtClean="0"/>
              <a:t>  25 732 –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14 –</a:t>
            </a:r>
          </a:p>
          <a:p>
            <a:pPr marL="109728" indent="0">
              <a:buNone/>
            </a:pPr>
            <a:endParaRPr lang="cs-CZ" dirty="0"/>
          </a:p>
          <a:p>
            <a:r>
              <a:rPr lang="cs-CZ" b="1" dirty="0" smtClean="0"/>
              <a:t>7)Přečti tato slovní spojení:</a:t>
            </a:r>
          </a:p>
          <a:p>
            <a:pPr marL="109728" indent="0">
              <a:buNone/>
            </a:pPr>
            <a:r>
              <a:rPr lang="cs-CZ" dirty="0" smtClean="0"/>
              <a:t>  21(řidič) –</a:t>
            </a:r>
          </a:p>
          <a:p>
            <a:pPr marL="109728" indent="0">
              <a:buNone/>
            </a:pPr>
            <a:r>
              <a:rPr lang="cs-CZ" dirty="0" smtClean="0"/>
              <a:t>  22(žák) –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223(kuliček)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92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/>
          <a:lstStyle/>
          <a:p>
            <a:r>
              <a:rPr lang="cs-CZ" b="1" dirty="0" smtClean="0"/>
              <a:t>8)Doplň správně přísloví:</a:t>
            </a:r>
            <a:endParaRPr lang="cs-CZ" b="1" dirty="0"/>
          </a:p>
          <a:p>
            <a:pPr marL="109728" indent="0">
              <a:buNone/>
            </a:pPr>
            <a:r>
              <a:rPr lang="cs-CZ" dirty="0" smtClean="0"/>
              <a:t>  Dvakrát měř, ……………. řež.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Má …………….. ruce levé.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Nevstoupíš ……………… do ……………… řeky.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Byli spolu ……………… ruka.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Devatero řemesel, …………………. bída.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9612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918</TotalTime>
  <Words>441</Words>
  <Application>Microsoft Office PowerPoint</Application>
  <PresentationFormat>Předvádění na obrazovce (4:3)</PresentationFormat>
  <Paragraphs>95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Prezentace aplikace PowerPoint</vt:lpstr>
      <vt:lpstr>Prezentace aplikace PowerPoint</vt:lpstr>
      <vt:lpstr>Prezentace aplikace PowerPoint</vt:lpstr>
      <vt:lpstr>Co si pamatuješ o číslovkách?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196</cp:revision>
  <dcterms:created xsi:type="dcterms:W3CDTF">2012-03-26T21:10:22Z</dcterms:created>
  <dcterms:modified xsi:type="dcterms:W3CDTF">2013-01-30T20:45:13Z</dcterms:modified>
</cp:coreProperties>
</file>