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7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2237754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20.11.2012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VY_32_INOVACE_20_Anglický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Find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mistakes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Mistakes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Chyby</a:t>
            </a: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00430" y="3857628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Přečtěte si tento krátký text. Skrývá se v něm pět chyb. Zkuste je odhalit a napravit: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IR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6314" y="2643182"/>
            <a:ext cx="1872207" cy="1872207"/>
          </a:xfrm>
          <a:prstGeom prst="rect">
            <a:avLst/>
          </a:prstGeom>
        </p:spPr>
      </p:pic>
      <p:pic>
        <p:nvPicPr>
          <p:cNvPr id="5" name="Obrázek 4" descr="BOY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4678" y="2500306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Simon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sister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My sister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Jane.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Paul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thirteen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dog.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lovely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 –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Simon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England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sister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My sister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Jane.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Paul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thirteen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dog.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lovely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tomto materiálu žáci vyhledávají chyby v krátkém a jednoduchém textu. Žáci si tímto způsobem upevňují poznatky o gramatických jevech v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anglickém jazyce.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117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Mistakes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70</cp:revision>
  <dcterms:created xsi:type="dcterms:W3CDTF">2011-12-27T20:15:32Z</dcterms:created>
  <dcterms:modified xsi:type="dcterms:W3CDTF">2013-01-31T09:54:22Z</dcterms:modified>
</cp:coreProperties>
</file>