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2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59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3.wmf"/><Relationship Id="rId7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6.png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VY_32_INOVACE_18_ÚRAZY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</a:t>
            </a:r>
            <a:r>
              <a:rPr lang="cs-CZ" sz="2800" dirty="0" smtClean="0"/>
              <a:t>28</a:t>
            </a:r>
            <a:r>
              <a:rPr lang="cs-CZ" sz="2800" dirty="0" smtClean="0"/>
              <a:t>. 12. </a:t>
            </a:r>
            <a:r>
              <a:rPr lang="cs-CZ" sz="2800" smtClean="0"/>
              <a:t>2012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ÚRAZ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ÚRAZ</a:t>
            </a:r>
            <a:r>
              <a:rPr lang="cs-CZ" dirty="0" smtClean="0"/>
              <a:t>  JE  POŠKOZENÍ  NAŠEHO  TĚLA</a:t>
            </a:r>
          </a:p>
          <a:p>
            <a:r>
              <a:rPr lang="cs-CZ" dirty="0" smtClean="0"/>
              <a:t>NEJČASTĚJI  TO  BÝVÁ  POŠKOZENÍ  POKOŽKY NEBO  SVALŮ  POD  POKOŽKOU</a:t>
            </a:r>
          </a:p>
          <a:p>
            <a:r>
              <a:rPr lang="cs-CZ" dirty="0" smtClean="0"/>
              <a:t>MEZI ÚRAZY  PATŘÍ 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ŠKRÁBNUTÍ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ŘÍZNUTÍ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ODŘENINA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POVRTNUTÍ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VYKLOUBENÍ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ZLOMENINA</a:t>
            </a:r>
          </a:p>
          <a:p>
            <a:endParaRPr lang="cs-CZ" dirty="0"/>
          </a:p>
        </p:txBody>
      </p:sp>
      <p:pic>
        <p:nvPicPr>
          <p:cNvPr id="1026" name="Picture 2" descr="C:\Users\Jarmilka\AppData\Local\Microsoft\Windows\Temporary Internet Files\Content.IE5\UE9XPF6Q\MC9001977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251200"/>
            <a:ext cx="3686788" cy="255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62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JEDNODUCHÉ  RÁNY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Mezi jednoduché rány patří :</a:t>
            </a:r>
          </a:p>
          <a:p>
            <a:pPr marL="0" indent="0">
              <a:buNone/>
            </a:pPr>
            <a:r>
              <a:rPr lang="cs-CZ" dirty="0" smtClean="0"/>
              <a:t> - škrábnutí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říznutí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odřenina</a:t>
            </a:r>
          </a:p>
          <a:p>
            <a:r>
              <a:rPr lang="cs-CZ" dirty="0" smtClean="0"/>
              <a:t>Ošetření  rány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důkladně  omyjeme čistou vodou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ošetříme  desinfekcí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přelepíme  náplastí , nebo  obvážeme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- pokud  se  utvoří  strup , nestrháváme  ho 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pic>
        <p:nvPicPr>
          <p:cNvPr id="1027" name="Picture 3" descr="C:\Users\Jarmilka\AppData\Local\Microsoft\Windows\Temporary Internet Files\Content.IE5\S7687CZ2\MP9004311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556792"/>
            <a:ext cx="3600400" cy="252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rmilka\AppData\Local\Microsoft\Windows\Temporary Internet Files\Content.IE5\VBKTO2P6\MP9004487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741391"/>
            <a:ext cx="1459641" cy="1094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rmilka\AppData\Local\Microsoft\Windows\Temporary Internet Files\Content.IE5\VBKTO2P6\MC900441753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514" y="4433243"/>
            <a:ext cx="1588988" cy="158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39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PODVRTNUTÍ , ZLOMENINY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Nebezpečné  jsou  zlomeniny  kostí  a  porušení  kloubů</a:t>
            </a:r>
          </a:p>
          <a:p>
            <a:r>
              <a:rPr lang="cs-CZ" dirty="0" smtClean="0"/>
              <a:t>Velké  úrazy    sami  neošetřujeme</a:t>
            </a:r>
          </a:p>
          <a:p>
            <a:r>
              <a:rPr lang="cs-CZ" dirty="0" smtClean="0"/>
              <a:t>Dojde-li  k  úrazu , je  velmi  důležitá  první  pomoc</a:t>
            </a:r>
          </a:p>
          <a:p>
            <a:r>
              <a:rPr lang="cs-CZ" dirty="0" smtClean="0"/>
              <a:t>Děti  mohou  pomoci  tím , že  zavolají  dospělého nebo  lékaře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Jarmilka\AppData\Local\Microsoft\Windows\Temporary Internet Files\Content.IE5\VBKTO2P6\MC9004387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149080"/>
            <a:ext cx="1643062" cy="202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rmilka\AppData\Local\Microsoft\Windows\Temporary Internet Files\Content.IE5\VBKTO2P6\MC90043875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281" y="4149080"/>
            <a:ext cx="1517072" cy="202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rmilka\AppData\Local\Microsoft\Windows\Temporary Internet Files\Content.IE5\VBKTO2P6\MC90029578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638577"/>
            <a:ext cx="1798778" cy="1608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rmilka\AppData\Local\Microsoft\Windows\Temporary Internet Files\Content.IE5\VBKTO2P6\MC90029578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740" y="1638577"/>
            <a:ext cx="1741538" cy="1608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2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ZÁCHRANNÁ  SLUŽBA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556792"/>
            <a:ext cx="7467600" cy="4873752"/>
          </a:xfrm>
        </p:spPr>
        <p:txBody>
          <a:bodyPr/>
          <a:lstStyle/>
          <a:p>
            <a:r>
              <a:rPr lang="cs-CZ" dirty="0" smtClean="0"/>
              <a:t>JEDNÁ –LI  SE  O  ZÁVAŽNÝ  ÚRAZ , NEMŮŽE – LI PORANĚNÝ  CHODIT , VOLÁME  VŽDY  </a:t>
            </a:r>
            <a:r>
              <a:rPr lang="cs-CZ" dirty="0" smtClean="0">
                <a:solidFill>
                  <a:srgbClr val="FF0000"/>
                </a:solidFill>
              </a:rPr>
              <a:t>ZÁCHRANNOU  SLUŽBU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TELEFONNÍ  ČÍSLO  ZÁCHRANNÉ  SLUŽBY  JE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sz="3200" dirty="0" smtClean="0">
                <a:solidFill>
                  <a:srgbClr val="FF0000"/>
                </a:solidFill>
              </a:rPr>
              <a:t>155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5" name="Picture 3" descr="C:\Users\Jarmilka\AppData\Local\Microsoft\Windows\Temporary Internet Files\Content.IE5\VBKTO2P6\MC90043363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645024"/>
            <a:ext cx="4201051" cy="3042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10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OCHRANA  PŘED  ÚRAZEM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Stále dávat pozor , abychom sebe nebo druhého nezranili</a:t>
            </a:r>
          </a:p>
          <a:p>
            <a:r>
              <a:rPr lang="cs-CZ" dirty="0" smtClean="0"/>
              <a:t>Dáváme pozor při přecházení ulice</a:t>
            </a:r>
          </a:p>
          <a:p>
            <a:r>
              <a:rPr lang="cs-CZ" dirty="0" smtClean="0"/>
              <a:t>Dodržujeme dopravní předpisy</a:t>
            </a:r>
          </a:p>
          <a:p>
            <a:r>
              <a:rPr lang="cs-CZ" dirty="0" smtClean="0"/>
              <a:t>Máme v pořádku jízdní kolo</a:t>
            </a:r>
          </a:p>
          <a:p>
            <a:r>
              <a:rPr lang="cs-CZ" dirty="0" smtClean="0"/>
              <a:t>Ve škole jsme ukáznění</a:t>
            </a:r>
          </a:p>
          <a:p>
            <a:r>
              <a:rPr lang="cs-CZ" dirty="0" smtClean="0"/>
              <a:t>Nehoníme se po chodbě , nestrkáme do spolužáků</a:t>
            </a:r>
          </a:p>
          <a:p>
            <a:r>
              <a:rPr lang="cs-CZ" dirty="0" smtClean="0"/>
              <a:t>Opatrně zacházíme s nožem , nůžkami a s jiným nářadím</a:t>
            </a:r>
          </a:p>
          <a:p>
            <a:r>
              <a:rPr lang="cs-CZ" dirty="0" smtClean="0"/>
              <a:t>Jsme ukáznění na hřišti i v tělocvičně</a:t>
            </a:r>
          </a:p>
          <a:p>
            <a:r>
              <a:rPr lang="cs-CZ" dirty="0" smtClean="0"/>
              <a:t>Dbáme na bezpečnost při sportu</a:t>
            </a:r>
          </a:p>
          <a:p>
            <a:r>
              <a:rPr lang="cs-CZ" dirty="0" smtClean="0"/>
              <a:t>Udržujeme kolem sebe pořádek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753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 SLOVY  V  ZÁVORCE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STÁLE  DÁVÁME  POZOR   , ABYCHOM  SEBE  NEBO  DRUHÉ  -----------------------------  .</a:t>
            </a:r>
          </a:p>
          <a:p>
            <a:r>
              <a:rPr lang="cs-CZ" dirty="0" smtClean="0"/>
              <a:t>O  PŘESTÁVCE  SE  ---------------------  A  --------------------   .</a:t>
            </a:r>
          </a:p>
          <a:p>
            <a:r>
              <a:rPr lang="cs-CZ" dirty="0" smtClean="0"/>
              <a:t>V  TĚLOCVIČNĚ  SE  ŘÍDÍME  ------------------  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(NEHONÍME , NESTRKÁME , NEZRANILI , POKYNY UČITELE 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960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DEJ DO KROUŽKU , ČÍM OŠETŘÍŠ ODŘENINU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Jarmilka\AppData\Local\Microsoft\Windows\Temporary Internet Files\Content.IE5\UE9XPF6Q\MP90033723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7011"/>
            <a:ext cx="2036578" cy="1453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armilka\AppData\Local\Microsoft\Windows\Temporary Internet Files\Content.IE5\KJ2P3ECK\MC9002517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46452"/>
            <a:ext cx="1820863" cy="1411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Jarmilka\AppData\Local\Microsoft\Windows\Temporary Internet Files\Content.IE5\S7687CZ2\MC90028127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0543" y="5622925"/>
            <a:ext cx="997516" cy="61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Jarmilka\AppData\Local\Microsoft\Windows\Temporary Internet Files\Content.IE5\UE9XPF6Q\MC900441753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225" y="2804314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Jarmilka\AppData\Local\Microsoft\Windows\Temporary Internet Files\Content.IE5\KJ2P3ECK\MP90033738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212" y="5026739"/>
            <a:ext cx="882824" cy="1237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Jarmilka\AppData\Local\Microsoft\Windows\Temporary Internet Files\Content.IE5\DE4CGPLA\MP90038672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490114"/>
            <a:ext cx="2153518" cy="15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Jarmilka\AppData\Local\Microsoft\Windows\Temporary Internet Files\Content.IE5\K0O7W0UI\MP90033728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161230"/>
            <a:ext cx="2155130" cy="153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95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r>
              <a:rPr lang="cs-CZ" sz="4000" dirty="0" smtClean="0"/>
              <a:t>ŠKODA, E., </a:t>
            </a:r>
            <a:r>
              <a:rPr lang="cs-CZ" sz="4000" i="1" dirty="0" smtClean="0"/>
              <a:t>Přírodověda pro 4.ročník </a:t>
            </a:r>
            <a:r>
              <a:rPr lang="cs-CZ" sz="4000" i="1" dirty="0" err="1" smtClean="0"/>
              <a:t>ZvŠ</a:t>
            </a:r>
            <a:r>
              <a:rPr lang="cs-CZ" sz="4000" dirty="0" smtClean="0"/>
              <a:t>. 1. vyd. Praha: Parta s.r.o., 1994. ISBN 80-901709-1-9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1531</TotalTime>
  <Words>304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NÁZEV ŠKOLY: Střední odborné učiliště a Základní škola AUTOR: Bc. Jarmila Šneberková NÁZEV: VY_32_INOVACE_18_ÚRAZY TÉMA SADY: Přírodověda DATUM: 28. 12. 2012 ČÍSLO PROJEKTU: CZ.1.07/1.4.00/21.0477</vt:lpstr>
      <vt:lpstr>ÚRAZ</vt:lpstr>
      <vt:lpstr>JEDNODUCHÉ  RÁNY</vt:lpstr>
      <vt:lpstr>PODVRTNUTÍ , ZLOMENINY</vt:lpstr>
      <vt:lpstr>ZÁCHRANNÁ  SLUŽBA</vt:lpstr>
      <vt:lpstr>OCHRANA  PŘED  ÚRAZEM</vt:lpstr>
      <vt:lpstr>DOPLŇ  SLOVY  V  ZÁVORCE</vt:lpstr>
      <vt:lpstr>DEJ DO KROUŽKU , ČÍM OŠETŘÍŠ ODŘENINU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Jarmilka</cp:lastModifiedBy>
  <cp:revision>231</cp:revision>
  <dcterms:created xsi:type="dcterms:W3CDTF">2012-04-21T07:06:25Z</dcterms:created>
  <dcterms:modified xsi:type="dcterms:W3CDTF">2013-01-31T08:37:32Z</dcterms:modified>
</cp:coreProperties>
</file>