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6" r:id="rId3"/>
    <p:sldId id="274" r:id="rId4"/>
    <p:sldId id="263" r:id="rId5"/>
    <p:sldId id="264" r:id="rId6"/>
    <p:sldId id="262" r:id="rId7"/>
    <p:sldId id="275" r:id="rId8"/>
    <p:sldId id="268" r:id="rId9"/>
    <p:sldId id="269" r:id="rId10"/>
    <p:sldId id="265" r:id="rId11"/>
    <p:sldId id="272" r:id="rId12"/>
    <p:sldId id="273" r:id="rId13"/>
    <p:sldId id="270" r:id="rId14"/>
    <p:sldId id="277" r:id="rId15"/>
    <p:sldId id="279" r:id="rId16"/>
    <p:sldId id="271" r:id="rId17"/>
    <p:sldId id="267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186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779B9B-34A6-4074-9868-30E67508D60A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293F95-C8DE-4382-85D3-8CE84ACA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789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6780804"/>
              </p:ext>
            </p:extLst>
          </p:nvPr>
        </p:nvGraphicFramePr>
        <p:xfrm>
          <a:off x="323850" y="1844675"/>
          <a:ext cx="8496300" cy="477278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Památky a současnost II. –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Jeruzalém, Nazaret,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Yardenit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2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Masada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Betlém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leden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OPVK_1.5_DUM_III/2_OBN_KA005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Přiblížení památných míst v současném Jeruzalémě, Nazaretu 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Yardenitu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Masadě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 Betlémě.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7752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Památky a současnost II. – Jeruzalém, Nazaret,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Yardenit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Masada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Betlém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Jeruzalém, Nazaret,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Yardenit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 Galilejské jezero, Mrtvé moře,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Masada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Betlém, zemědělství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Město Jeruzalém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jedno z nejstarších měst světa (4.tisiciletí př.n.l.)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nejsvětější místa judaismu, křesťanství a islámu jsou ve Starém městě – Chrámová hora, Západní zeď, bazilika Svatého hrobu, Skalní dóm, mešita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Aksá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duchovním centrem židovského národa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městě žije více než 800 000 obyvatel, je největším městem v Izraeli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Izrael považuje Jeruzalém za hlavní město,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ale většina států světa uznává Tel-Aviv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264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Jeruzalém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dochované části ulice z doby římské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E:\Šablony\šabl\CAM_03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35448"/>
            <a:ext cx="4040188" cy="303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Šablony\šabl\CAM_030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4179" y="2174875"/>
            <a:ext cx="2963466" cy="395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140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Menora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v Jeruzalémě-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sedmiramenný svícen, tradiční symbol judaismu, odkazuje k sedmi dnům stvoření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E:\Šablony\šabl\CAM_03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482453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755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Jeruzalém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současnost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:\Šablony\WEB-IZRAEL\typický obrázek Jeruzaléma- ortodoxní Židé-černý kaftan a kalhoty, bílá košile, klobouk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</p:spPr>
      </p:pic>
      <p:pic>
        <p:nvPicPr>
          <p:cNvPr id="1026" name="Picture 2" descr="F:\vojandy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16981"/>
            <a:ext cx="4038600" cy="2692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4751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Nazaret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město ležící na severu Izraele, 25 km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Galilejského jezera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více než 75 000 obyvatel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významným křesťanským poutním místem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Nového zákona zde došlo ke Zvěstování Panny Marie, Ježíš zde žil ve svém mládí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Nazaret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Bazilika Zvěstování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stojí na místě, kde archanděl Gabriel sdělil Marii, že porodí Ježíše a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Yardenit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 křestní stánek, kde byl podle křesťanské tradice pokřtěn Ježíš Janem Křtitelem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F:\Šablony\WEB-IZRAEL\Nazareth - Bazilika zvěstování Panny Mari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</p:spPr>
      </p:pic>
      <p:pic>
        <p:nvPicPr>
          <p:cNvPr id="5123" name="Picture 3" descr="F:\Šablony\WEB-IZRAEL\Yardenit - Ježíš pokřtěn Janem Křtitelem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5457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Posvátná řeka Jordán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F:\Šablony\WEB-IZRAEL\posvátná řeka Jordá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5064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Izraelské muzeum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Jeruzalémě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–  přední světové muzeum umění a archeologie, kde jsou uloženy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Svitky od Mrtvého moře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nalezené u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Masady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E:\Šablony\šabl\CAM_077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Šablony\šabl\CAM_077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490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Yad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Vashem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památník židovských obětí holocaustu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E:\Šablony\šabl\CAM_044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E:\Šablony\šabl\CAM_045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301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Památník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Yad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Vashem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přeživší, památník dětem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E:\Šablony\šabl\CAM_075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E:\Šablony\šabl\CAM_086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126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Judská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poušť, Mrtvé moře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Judská poušť se nachází na východě Izraele mezi Judskými horami 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 Mrtvým mořem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E:\Šablony\WEB-IZRAEL\judaiská poušť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59379" y="2637602"/>
            <a:ext cx="4035829" cy="3025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644009" y="1412776"/>
            <a:ext cx="4042792" cy="76209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Mrtvé moře je bezodtoké slané jezero 420m pod hladinou světového oceánu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E:\Šablony\KL\Snímek f858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45920" y="2803857"/>
            <a:ext cx="4039985" cy="269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396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Masada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– starověká pevnost na vrcholu skalního útesu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na východním okraji Judské pouště, památka zapsána na seznam UNESCO</a:t>
            </a: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F:\Šablony\KL\Snímek f92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16981"/>
            <a:ext cx="4038600" cy="2692400"/>
          </a:xfrm>
          <a:prstGeom prst="rect">
            <a:avLst/>
          </a:prstGeom>
          <a:noFill/>
        </p:spPr>
      </p:pic>
      <p:pic>
        <p:nvPicPr>
          <p:cNvPr id="1027" name="Picture 3" descr="F:\Šablony\KL\Snímek f97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16981"/>
            <a:ext cx="4038600" cy="2692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Betlém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Bezpečnostní zeď mezi židovským </a:t>
            </a:r>
            <a:br>
              <a:rPr lang="cs-CZ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a palestinským územím u Betléma</a:t>
            </a:r>
            <a:endParaRPr lang="cs-CZ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Chrám Narození Páně – místo, kde se údajně narodil Ježíš</a:t>
            </a:r>
            <a:endParaRPr lang="cs-CZ" b="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F:\Šablony\KL\zeď betlém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301" y="2803857"/>
            <a:ext cx="4039985" cy="2693324"/>
          </a:xfrm>
          <a:prstGeom prst="rect">
            <a:avLst/>
          </a:prstGeom>
          <a:noFill/>
        </p:spPr>
      </p:pic>
      <p:pic>
        <p:nvPicPr>
          <p:cNvPr id="1026" name="Picture 2" descr="E:\Šablony\KL\BETLÉM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634853"/>
            <a:ext cx="4041775" cy="30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158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Pěstování ovoce a zeleniny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E:\Šablony\šabl\CAM_050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Šablony\šabl\CAM_05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54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Systém zavlažování, chov dobytka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E:\Šablony\šabl\CAM_056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Šablony\šabl\CAM_05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59347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Literatura, citace: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fotografie jsou ze soukromého archivu autorky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377</Words>
  <Application>Microsoft Office PowerPoint</Application>
  <PresentationFormat>Předvádění na obrazovce (4:3)</PresentationFormat>
  <Paragraphs>48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Digitální učební materiál</vt:lpstr>
      <vt:lpstr>Památky a současnost II. – Jeruzalém, Nazaret, Yardenit, Masada, Betlém </vt:lpstr>
      <vt:lpstr>Město Jeruzalém</vt:lpstr>
      <vt:lpstr>Jeruzalém - dochované části ulice z doby římské</vt:lpstr>
      <vt:lpstr>Menora v Jeruzalémě- sedmiramenný svícen, tradiční symbol judaismu, odkazuje k sedmi dnům stvoření</vt:lpstr>
      <vt:lpstr>Jeruzalém -  současnost</vt:lpstr>
      <vt:lpstr>Nazaret</vt:lpstr>
      <vt:lpstr> Nazaret -  Bazilika Zvěstování stojí na místě, kde archanděl Gabriel sdělil Marii, že porodí Ježíše a Yardenit,  křestní stánek, kde byl podle křesťanské tradice pokřtěn Ježíš Janem Křtitelem</vt:lpstr>
      <vt:lpstr>Posvátná řeka Jordán</vt:lpstr>
      <vt:lpstr>Izraelské muzeum v Jeruzalémě –  přední světové muzeum umění a archeologie, kde jsou uloženy Svitky od Mrtvého moře, nalezené u Masady</vt:lpstr>
      <vt:lpstr>Yad Vashem – památník židovských obětí holocaustu</vt:lpstr>
      <vt:lpstr>Památník Yad Vashem – přeživší, památník dětem</vt:lpstr>
      <vt:lpstr>Judská poušť, Mrtvé moře</vt:lpstr>
      <vt:lpstr>Masada – starověká pevnost na vrcholu skalního útesu  na východním okraji Judské pouště, památka zapsána na seznam UNESCO</vt:lpstr>
      <vt:lpstr>Betlém</vt:lpstr>
      <vt:lpstr>Pěstování ovoce a zeleniny</vt:lpstr>
      <vt:lpstr>Systém zavlažování, chov dobytka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24</cp:revision>
  <dcterms:created xsi:type="dcterms:W3CDTF">2013-01-28T04:57:37Z</dcterms:created>
  <dcterms:modified xsi:type="dcterms:W3CDTF">2013-01-31T11:41:08Z</dcterms:modified>
</cp:coreProperties>
</file>