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0" r:id="rId6"/>
    <p:sldId id="263" r:id="rId7"/>
    <p:sldId id="264" r:id="rId8"/>
    <p:sldId id="262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Plural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nouns</a:t>
            </a:r>
            <a:endParaRPr lang="cs-CZ" sz="31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80161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Plural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nouns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Správné užití tvaru množného čísla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tvoření tvarů množného čísla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a dog	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	</a:t>
            </a:r>
            <a:r>
              <a:rPr lang="cs-CZ" sz="3200" dirty="0" err="1" smtClean="0"/>
              <a:t>dogs</a:t>
            </a:r>
            <a:r>
              <a:rPr lang="cs-CZ" sz="3200" dirty="0"/>
              <a:t>	</a:t>
            </a:r>
            <a:endParaRPr lang="cs-CZ" sz="3200" dirty="0" smtClean="0"/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   a </a:t>
            </a:r>
            <a:r>
              <a:rPr lang="cs-CZ" sz="3200" dirty="0" err="1" smtClean="0"/>
              <a:t>cat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	</a:t>
            </a:r>
            <a:r>
              <a:rPr lang="cs-CZ" sz="3200" dirty="0" err="1" smtClean="0"/>
              <a:t>cats</a:t>
            </a:r>
            <a:endParaRPr lang="cs-CZ" sz="3200" dirty="0" smtClean="0"/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   a </a:t>
            </a:r>
            <a:r>
              <a:rPr lang="cs-CZ" sz="3200" dirty="0" err="1" smtClean="0"/>
              <a:t>chick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	</a:t>
            </a:r>
            <a:r>
              <a:rPr lang="cs-CZ" sz="3200" dirty="0" err="1" smtClean="0"/>
              <a:t>chicks</a:t>
            </a:r>
            <a:endParaRPr lang="cs-CZ" sz="3200" dirty="0" smtClean="0"/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   a </a:t>
            </a:r>
            <a:r>
              <a:rPr lang="cs-CZ" sz="3200" dirty="0" err="1" smtClean="0"/>
              <a:t>bird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	</a:t>
            </a:r>
            <a:r>
              <a:rPr lang="cs-CZ" sz="3200" dirty="0" err="1" smtClean="0"/>
              <a:t>birds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755576" y="404664"/>
            <a:ext cx="2232248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- s</a:t>
            </a:r>
            <a:endParaRPr lang="cs-CZ" sz="4000" b="1" dirty="0"/>
          </a:p>
        </p:txBody>
      </p:sp>
      <p:sp>
        <p:nvSpPr>
          <p:cNvPr id="10" name="Ovál 9"/>
          <p:cNvSpPr/>
          <p:nvPr/>
        </p:nvSpPr>
        <p:spPr>
          <a:xfrm>
            <a:off x="6156176" y="404664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/>
              <a:t>p</a:t>
            </a:r>
            <a:r>
              <a:rPr lang="cs-CZ" sz="1600" b="1" dirty="0" smtClean="0"/>
              <a:t>řed sykavkou </a:t>
            </a:r>
            <a:r>
              <a:rPr lang="cs-CZ" sz="4000" b="1" dirty="0" smtClean="0"/>
              <a:t>- es</a:t>
            </a:r>
            <a:endParaRPr lang="cs-CZ" sz="4000" b="1" dirty="0"/>
          </a:p>
        </p:txBody>
      </p:sp>
      <p:pic>
        <p:nvPicPr>
          <p:cNvPr id="1028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45393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7" y="319083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56" y="544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338" y="2128611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926" y="2128611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45393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822" y="329878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790" y="329233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703" y="544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046" y="544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35" y="544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9703" y="2177597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ACER\Dokumenty\Downloads\pitr_Chicken_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35" y="439396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CER\Dokumenty\Downloads\pitr_Chicken_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127" y="438329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CER\Dokumenty\Downloads\pitr_Chicken_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791" y="439396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CER\Dokumenty\Downloads\pitr_Chicken_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453" y="439396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CER\Dokumenty\Downloads\pitr_Chicken_ic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848" y="439396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READ</a:t>
            </a:r>
            <a:endParaRPr lang="cs-CZ" dirty="0"/>
          </a:p>
        </p:txBody>
      </p:sp>
      <p:pic>
        <p:nvPicPr>
          <p:cNvPr id="1026" name="Picture 2" descr="C:\Documents and Settings\ACER\Dokumenty\Downloads\TheStructorr_sheep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902" y="27472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47" y="1916832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CER\Dokumenty\Downloads\lemmling_Simple_cartoon_mous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31" y="4110209"/>
            <a:ext cx="8572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CER\Dokumenty\Downloads\oca_de_pi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21" y="4754621"/>
            <a:ext cx="1100311" cy="15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23528" y="272863"/>
            <a:ext cx="3192631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Nemění tvar</a:t>
            </a:r>
            <a:endParaRPr lang="cs-CZ" sz="2800" b="1" dirty="0"/>
          </a:p>
        </p:txBody>
      </p:sp>
      <p:sp>
        <p:nvSpPr>
          <p:cNvPr id="11" name="Ovál 10"/>
          <p:cNvSpPr/>
          <p:nvPr/>
        </p:nvSpPr>
        <p:spPr>
          <a:xfrm>
            <a:off x="5724128" y="260648"/>
            <a:ext cx="3024336" cy="1202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nepravidelné</a:t>
            </a:r>
            <a:endParaRPr lang="cs-CZ" sz="2800" b="1" dirty="0"/>
          </a:p>
        </p:txBody>
      </p:sp>
      <p:pic>
        <p:nvPicPr>
          <p:cNvPr id="13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999" y="1871738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941" y="1871021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191" y="1871021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0701" y="1916831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Documents and Settings\ACER\Dokumenty\Downloads\TheStructorr_shee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722" y="268150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Documents and Settings\ACER\Dokumenty\Downloads\TheStructorr_shee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1177" y="271575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Documents and Settings\ACER\Dokumenty\Downloads\lemmling_Simple_cartoon_mous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122" y="4153759"/>
            <a:ext cx="8572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Documents and Settings\ACER\Dokumenty\Downloads\lemmling_Simple_cartoon_mous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441" y="4131984"/>
            <a:ext cx="8572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Documents and Settings\ACER\Dokumenty\Downloads\lemmling_Simple_cartoon_mous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600" y="4190042"/>
            <a:ext cx="8572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Documents and Settings\ACER\Dokumenty\Downloads\oca_de_pi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878" y="4957934"/>
            <a:ext cx="1100311" cy="15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Documents and Settings\ACER\Dokumenty\Downloads\oca_de_pi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441" y="4938900"/>
            <a:ext cx="1100311" cy="15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Documents and Settings\ACER\Dokumenty\Downloads\oca_de_pi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379" y="4937226"/>
            <a:ext cx="1100311" cy="15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Documents and Settings\ACER\Dokumenty\Downloads\oca_de_pi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782" y="4953526"/>
            <a:ext cx="1100311" cy="15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77142" y="1916832"/>
            <a:ext cx="41846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fish</a:t>
            </a:r>
            <a:r>
              <a:rPr lang="cs-CZ" sz="3200" dirty="0"/>
              <a:t> </a:t>
            </a:r>
            <a:r>
              <a:rPr lang="cs-CZ" sz="3200" dirty="0" smtClean="0"/>
              <a:t>         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           </a:t>
            </a:r>
            <a:r>
              <a:rPr lang="cs-CZ" sz="3200" dirty="0" err="1" smtClean="0"/>
              <a:t>fish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sheep</a:t>
            </a:r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dirty="0" smtClean="0">
                <a:solidFill>
                  <a:srgbClr val="FF0000"/>
                </a:solidFill>
              </a:rPr>
              <a:t>x  </a:t>
            </a:r>
            <a:r>
              <a:rPr lang="cs-CZ" sz="3200" dirty="0" smtClean="0"/>
              <a:t>     </a:t>
            </a:r>
            <a:r>
              <a:rPr lang="cs-CZ" sz="3200" dirty="0" err="1" smtClean="0"/>
              <a:t>sheep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mouse</a:t>
            </a:r>
            <a:r>
              <a:rPr lang="cs-CZ" sz="3200" dirty="0" smtClean="0"/>
              <a:t>     </a:t>
            </a:r>
            <a:r>
              <a:rPr lang="cs-CZ" sz="3200" dirty="0" smtClean="0">
                <a:solidFill>
                  <a:srgbClr val="FF0000"/>
                </a:solidFill>
              </a:rPr>
              <a:t>x  </a:t>
            </a:r>
            <a:r>
              <a:rPr lang="cs-CZ" sz="3200" dirty="0" smtClean="0"/>
              <a:t>       </a:t>
            </a:r>
            <a:r>
              <a:rPr lang="cs-CZ" sz="3200" dirty="0" err="1" smtClean="0"/>
              <a:t>mice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goose</a:t>
            </a:r>
            <a:r>
              <a:rPr lang="cs-CZ" sz="3200" dirty="0"/>
              <a:t> </a:t>
            </a:r>
            <a:r>
              <a:rPr lang="cs-CZ" sz="3200" dirty="0" smtClean="0"/>
              <a:t>      </a:t>
            </a:r>
            <a:r>
              <a:rPr lang="cs-CZ" sz="3200" dirty="0" smtClean="0">
                <a:solidFill>
                  <a:srgbClr val="FF0000"/>
                </a:solidFill>
              </a:rPr>
              <a:t>x</a:t>
            </a:r>
            <a:r>
              <a:rPr lang="cs-CZ" sz="3200" dirty="0" smtClean="0"/>
              <a:t>       </a:t>
            </a:r>
            <a:r>
              <a:rPr lang="cs-CZ" sz="3200" dirty="0" err="1" smtClean="0"/>
              <a:t>geese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319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07557" y="289282"/>
            <a:ext cx="3312368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y před souhláskou</a:t>
            </a:r>
          </a:p>
          <a:p>
            <a:pPr algn="ctr"/>
            <a:r>
              <a:rPr lang="cs-CZ" sz="4000" dirty="0" smtClean="0"/>
              <a:t>- </a:t>
            </a:r>
            <a:r>
              <a:rPr lang="cs-CZ" sz="4000" dirty="0" err="1" smtClean="0"/>
              <a:t>ies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5436096" y="296652"/>
            <a:ext cx="3312368" cy="12250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y před samohláskou</a:t>
            </a:r>
          </a:p>
          <a:p>
            <a:pPr algn="ctr"/>
            <a:r>
              <a:rPr lang="cs-CZ" sz="4000" dirty="0" smtClean="0"/>
              <a:t>- </a:t>
            </a:r>
            <a:r>
              <a:rPr lang="cs-CZ" sz="4000" dirty="0" err="1" smtClean="0"/>
              <a:t>ys</a:t>
            </a:r>
            <a:endParaRPr lang="cs-CZ" sz="4000" dirty="0"/>
          </a:p>
        </p:txBody>
      </p:sp>
      <p:pic>
        <p:nvPicPr>
          <p:cNvPr id="3074" name="Picture 2" descr="C:\Documents and Settings\ACER\Dokumenty\Downloads\nicubunu_Donkey_on_a_plat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813" y="4725144"/>
            <a:ext cx="1500471" cy="150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CER\Dokumenty\Downloads\nicubunu_Donkey_on_a_plat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25144"/>
            <a:ext cx="1501282" cy="1501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CER\Dokumenty\Downloads\nicubunu_Donkey_on_a_plat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1425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ACER\Dokumenty\Downloads\Yellow-and-orange-butterfl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444" y="2810328"/>
            <a:ext cx="1008969" cy="104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ACER\Dokumenty\Downloads\Yellow-and-orange-butterfl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970" y="2814253"/>
            <a:ext cx="1010766" cy="104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ACER\Dokumenty\Downloads\Yellow-and-orange-butterfl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864" y="2865664"/>
            <a:ext cx="1010766" cy="104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ACER\Dokumenty\Downloads\Yellow-and-orange-butterfl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49" y="2781299"/>
            <a:ext cx="1037031" cy="107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1520788"/>
            <a:ext cx="84860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/>
              <a:t>a</a:t>
            </a:r>
            <a:r>
              <a:rPr lang="cs-CZ" sz="4000" dirty="0" smtClean="0"/>
              <a:t> </a:t>
            </a:r>
            <a:r>
              <a:rPr lang="cs-CZ" sz="4000" dirty="0" err="1" smtClean="0"/>
              <a:t>butterfly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x</a:t>
            </a:r>
            <a:r>
              <a:rPr lang="cs-CZ" sz="4000" dirty="0" smtClean="0"/>
              <a:t>		</a:t>
            </a:r>
            <a:r>
              <a:rPr lang="cs-CZ" sz="4000" dirty="0" err="1" smtClean="0"/>
              <a:t>butterflies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859873"/>
            <a:ext cx="835292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4000" dirty="0"/>
              <a:t>a</a:t>
            </a:r>
            <a:r>
              <a:rPr lang="cs-CZ" sz="4000" dirty="0" smtClean="0"/>
              <a:t> </a:t>
            </a:r>
            <a:r>
              <a:rPr lang="cs-CZ" sz="4000" dirty="0" err="1" smtClean="0"/>
              <a:t>donkey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x</a:t>
            </a:r>
            <a:r>
              <a:rPr lang="cs-CZ" sz="4000" dirty="0" smtClean="0"/>
              <a:t>		</a:t>
            </a:r>
            <a:r>
              <a:rPr lang="cs-CZ" sz="4000" dirty="0" err="1" smtClean="0"/>
              <a:t>donkeys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1289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WRITE</a:t>
            </a:r>
            <a:endParaRPr lang="cs-CZ" dirty="0"/>
          </a:p>
        </p:txBody>
      </p:sp>
      <p:pic>
        <p:nvPicPr>
          <p:cNvPr id="2050" name="Picture 2" descr="C:\Documents and Settings\ACER\Dokumenty\Downloads\dog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337414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358" y="33741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602" y="532179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770" y="24053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969501"/>
              </p:ext>
            </p:extLst>
          </p:nvPr>
        </p:nvGraphicFramePr>
        <p:xfrm>
          <a:off x="395536" y="1276281"/>
          <a:ext cx="8424936" cy="49685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72208"/>
                <a:gridCol w="1872208"/>
                <a:gridCol w="2592288"/>
                <a:gridCol w="2088232"/>
              </a:tblGrid>
              <a:tr h="861951"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chick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/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frog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/>
                      <a:endParaRPr lang="cs-CZ" sz="3600" dirty="0"/>
                    </a:p>
                  </a:txBody>
                  <a:tcPr anchor="b"/>
                </a:tc>
              </a:tr>
              <a:tr h="82132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mouse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goose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82132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cat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an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/>
                        <a:t>elephant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82132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rabbit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monkey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82132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bird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bear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82132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beetle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 </a:t>
                      </a:r>
                      <a:r>
                        <a:rPr lang="cs-CZ" sz="3600" dirty="0" err="1" smtClean="0"/>
                        <a:t>lion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Circle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animal.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981784"/>
              </p:ext>
            </p:extLst>
          </p:nvPr>
        </p:nvGraphicFramePr>
        <p:xfrm>
          <a:off x="457200" y="1600200"/>
          <a:ext cx="8229600" cy="470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941824"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dogs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fish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dog</a:t>
                      </a:r>
                      <a:endParaRPr lang="cs-CZ" sz="4000" dirty="0"/>
                    </a:p>
                  </a:txBody>
                  <a:tcPr anchor="b"/>
                </a:tc>
              </a:tr>
              <a:tr h="94182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cat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sheep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chick</a:t>
                      </a:r>
                      <a:endParaRPr lang="cs-CZ" sz="4000" dirty="0"/>
                    </a:p>
                  </a:txBody>
                  <a:tcPr anchor="b"/>
                </a:tc>
              </a:tr>
              <a:tr h="941824"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birds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geese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goose</a:t>
                      </a:r>
                      <a:endParaRPr lang="cs-CZ" sz="4000" dirty="0"/>
                    </a:p>
                  </a:txBody>
                  <a:tcPr anchor="b"/>
                </a:tc>
              </a:tr>
              <a:tr h="941824"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sheep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chicks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err="1" smtClean="0"/>
                        <a:t>butterflies</a:t>
                      </a:r>
                      <a:endParaRPr lang="cs-CZ" sz="4000" dirty="0"/>
                    </a:p>
                  </a:txBody>
                  <a:tcPr anchor="b"/>
                </a:tc>
              </a:tr>
              <a:tr h="94182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mouse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fish</a:t>
                      </a:r>
                      <a:endParaRPr lang="cs-CZ" sz="40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a </a:t>
                      </a:r>
                      <a:r>
                        <a:rPr lang="cs-CZ" sz="4000" dirty="0" err="1" smtClean="0"/>
                        <a:t>donkey</a:t>
                      </a:r>
                      <a:endParaRPr lang="cs-CZ" sz="4000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315</Words>
  <Application>Microsoft Office PowerPoint</Application>
  <PresentationFormat>Předvádění na obrazovce (4:3)</PresentationFormat>
  <Paragraphs>106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ANGLICKÝ JAZYK  Plural nouns</vt:lpstr>
      <vt:lpstr>Prezentace aplikace PowerPoint</vt:lpstr>
      <vt:lpstr>READ</vt:lpstr>
      <vt:lpstr> READ</vt:lpstr>
      <vt:lpstr>READ</vt:lpstr>
      <vt:lpstr>WRITE</vt:lpstr>
      <vt:lpstr>Circle one animal.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43</cp:revision>
  <dcterms:created xsi:type="dcterms:W3CDTF">2012-06-27T08:54:30Z</dcterms:created>
  <dcterms:modified xsi:type="dcterms:W3CDTF">2012-11-13T11:09:57Z</dcterms:modified>
</cp:coreProperties>
</file>