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2E940-2D6F-4E67-BA48-73D4D8A19154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9494E-0429-4D0B-BA60-F8446C8E88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70079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2E940-2D6F-4E67-BA48-73D4D8A19154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9494E-0429-4D0B-BA60-F8446C8E88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114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2E940-2D6F-4E67-BA48-73D4D8A19154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9494E-0429-4D0B-BA60-F8446C8E88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38222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2E940-2D6F-4E67-BA48-73D4D8A19154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9494E-0429-4D0B-BA60-F8446C8E88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99855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2E940-2D6F-4E67-BA48-73D4D8A19154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9494E-0429-4D0B-BA60-F8446C8E88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06003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2E940-2D6F-4E67-BA48-73D4D8A19154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9494E-0429-4D0B-BA60-F8446C8E88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4458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2E940-2D6F-4E67-BA48-73D4D8A19154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9494E-0429-4D0B-BA60-F8446C8E88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7581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2E940-2D6F-4E67-BA48-73D4D8A19154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9494E-0429-4D0B-BA60-F8446C8E88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1050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2E940-2D6F-4E67-BA48-73D4D8A19154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9494E-0429-4D0B-BA60-F8446C8E88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2558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2E940-2D6F-4E67-BA48-73D4D8A19154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9494E-0429-4D0B-BA60-F8446C8E88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69039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2E940-2D6F-4E67-BA48-73D4D8A19154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9494E-0429-4D0B-BA60-F8446C8E88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642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72E940-2D6F-4E67-BA48-73D4D8A19154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39494E-0429-4D0B-BA60-F8446C8E88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3026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13" Type="http://schemas.openxmlformats.org/officeDocument/2006/relationships/image" Target="../media/image21.wmf"/><Relationship Id="rId18" Type="http://schemas.openxmlformats.org/officeDocument/2006/relationships/image" Target="../media/image26.wmf"/><Relationship Id="rId3" Type="http://schemas.openxmlformats.org/officeDocument/2006/relationships/image" Target="../media/image11.gif"/><Relationship Id="rId21" Type="http://schemas.openxmlformats.org/officeDocument/2006/relationships/image" Target="../media/image29.wmf"/><Relationship Id="rId7" Type="http://schemas.openxmlformats.org/officeDocument/2006/relationships/image" Target="../media/image15.jpeg"/><Relationship Id="rId12" Type="http://schemas.openxmlformats.org/officeDocument/2006/relationships/image" Target="../media/image20.gif"/><Relationship Id="rId17" Type="http://schemas.openxmlformats.org/officeDocument/2006/relationships/image" Target="../media/image25.wmf"/><Relationship Id="rId2" Type="http://schemas.openxmlformats.org/officeDocument/2006/relationships/image" Target="../media/image10.gif"/><Relationship Id="rId16" Type="http://schemas.openxmlformats.org/officeDocument/2006/relationships/image" Target="../media/image24.wmf"/><Relationship Id="rId20" Type="http://schemas.openxmlformats.org/officeDocument/2006/relationships/image" Target="../media/image28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png"/><Relationship Id="rId11" Type="http://schemas.openxmlformats.org/officeDocument/2006/relationships/image" Target="../media/image19.wmf"/><Relationship Id="rId5" Type="http://schemas.openxmlformats.org/officeDocument/2006/relationships/image" Target="../media/image13.wmf"/><Relationship Id="rId15" Type="http://schemas.openxmlformats.org/officeDocument/2006/relationships/image" Target="../media/image23.wmf"/><Relationship Id="rId10" Type="http://schemas.openxmlformats.org/officeDocument/2006/relationships/image" Target="../media/image18.wmf"/><Relationship Id="rId19" Type="http://schemas.openxmlformats.org/officeDocument/2006/relationships/image" Target="../media/image27.wmf"/><Relationship Id="rId4" Type="http://schemas.openxmlformats.org/officeDocument/2006/relationships/image" Target="../media/image12.wmf"/><Relationship Id="rId9" Type="http://schemas.openxmlformats.org/officeDocument/2006/relationships/image" Target="../media/image17.jpeg"/><Relationship Id="rId14" Type="http://schemas.openxmlformats.org/officeDocument/2006/relationships/image" Target="../media/image22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wmf"/><Relationship Id="rId13" Type="http://schemas.openxmlformats.org/officeDocument/2006/relationships/image" Target="../media/image29.wmf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28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4.png"/><Relationship Id="rId11" Type="http://schemas.openxmlformats.org/officeDocument/2006/relationships/image" Target="../media/image39.wmf"/><Relationship Id="rId5" Type="http://schemas.openxmlformats.org/officeDocument/2006/relationships/image" Target="../media/image33.wmf"/><Relationship Id="rId10" Type="http://schemas.openxmlformats.org/officeDocument/2006/relationships/image" Target="../media/image38.png"/><Relationship Id="rId4" Type="http://schemas.openxmlformats.org/officeDocument/2006/relationships/image" Target="../media/image32.wmf"/><Relationship Id="rId9" Type="http://schemas.openxmlformats.org/officeDocument/2006/relationships/image" Target="../media/image37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wmf"/><Relationship Id="rId3" Type="http://schemas.openxmlformats.org/officeDocument/2006/relationships/image" Target="../media/image28.jpeg"/><Relationship Id="rId7" Type="http://schemas.openxmlformats.org/officeDocument/2006/relationships/image" Target="../media/image43.wmf"/><Relationship Id="rId12" Type="http://schemas.openxmlformats.org/officeDocument/2006/relationships/image" Target="../media/image48.wmf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2.wmf"/><Relationship Id="rId11" Type="http://schemas.openxmlformats.org/officeDocument/2006/relationships/image" Target="../media/image47.wmf"/><Relationship Id="rId5" Type="http://schemas.openxmlformats.org/officeDocument/2006/relationships/image" Target="../media/image41.wmf"/><Relationship Id="rId10" Type="http://schemas.openxmlformats.org/officeDocument/2006/relationships/image" Target="../media/image46.wmf"/><Relationship Id="rId4" Type="http://schemas.openxmlformats.org/officeDocument/2006/relationships/image" Target="../media/image40.wmf"/><Relationship Id="rId9" Type="http://schemas.openxmlformats.org/officeDocument/2006/relationships/image" Target="../media/image45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wmf"/><Relationship Id="rId3" Type="http://schemas.openxmlformats.org/officeDocument/2006/relationships/image" Target="../media/image28.jpeg"/><Relationship Id="rId7" Type="http://schemas.openxmlformats.org/officeDocument/2006/relationships/image" Target="../media/image52.wmf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1.jpeg"/><Relationship Id="rId11" Type="http://schemas.openxmlformats.org/officeDocument/2006/relationships/image" Target="../media/image56.wmf"/><Relationship Id="rId5" Type="http://schemas.openxmlformats.org/officeDocument/2006/relationships/image" Target="../media/image50.jpeg"/><Relationship Id="rId10" Type="http://schemas.openxmlformats.org/officeDocument/2006/relationships/image" Target="../media/image55.wmf"/><Relationship Id="rId4" Type="http://schemas.openxmlformats.org/officeDocument/2006/relationships/image" Target="../media/image49.wmf"/><Relationship Id="rId9" Type="http://schemas.openxmlformats.org/officeDocument/2006/relationships/image" Target="../media/image54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13" Type="http://schemas.openxmlformats.org/officeDocument/2006/relationships/image" Target="../media/image65.png"/><Relationship Id="rId3" Type="http://schemas.openxmlformats.org/officeDocument/2006/relationships/image" Target="../media/image28.jpeg"/><Relationship Id="rId7" Type="http://schemas.openxmlformats.org/officeDocument/2006/relationships/image" Target="../media/image60.png"/><Relationship Id="rId12" Type="http://schemas.openxmlformats.org/officeDocument/2006/relationships/image" Target="../media/image64.wmf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9.png"/><Relationship Id="rId11" Type="http://schemas.openxmlformats.org/officeDocument/2006/relationships/image" Target="../media/image36.wmf"/><Relationship Id="rId5" Type="http://schemas.openxmlformats.org/officeDocument/2006/relationships/image" Target="../media/image58.png"/><Relationship Id="rId10" Type="http://schemas.openxmlformats.org/officeDocument/2006/relationships/image" Target="../media/image63.png"/><Relationship Id="rId4" Type="http://schemas.openxmlformats.org/officeDocument/2006/relationships/image" Target="../media/image57.jpeg"/><Relationship Id="rId9" Type="http://schemas.openxmlformats.org/officeDocument/2006/relationships/image" Target="../media/image6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jpeg"/><Relationship Id="rId3" Type="http://schemas.openxmlformats.org/officeDocument/2006/relationships/image" Target="../media/image28.jpeg"/><Relationship Id="rId7" Type="http://schemas.openxmlformats.org/officeDocument/2006/relationships/image" Target="../media/image69.png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8.jpeg"/><Relationship Id="rId11" Type="http://schemas.openxmlformats.org/officeDocument/2006/relationships/image" Target="../media/image73.jpeg"/><Relationship Id="rId5" Type="http://schemas.openxmlformats.org/officeDocument/2006/relationships/image" Target="../media/image67.jpeg"/><Relationship Id="rId10" Type="http://schemas.openxmlformats.org/officeDocument/2006/relationships/image" Target="../media/image72.jpeg"/><Relationship Id="rId4" Type="http://schemas.openxmlformats.org/officeDocument/2006/relationships/image" Target="../media/image66.jpeg"/><Relationship Id="rId9" Type="http://schemas.openxmlformats.org/officeDocument/2006/relationships/image" Target="../media/image7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wmf"/><Relationship Id="rId2" Type="http://schemas.openxmlformats.org/officeDocument/2006/relationships/image" Target="../media/image74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7.wmf"/><Relationship Id="rId4" Type="http://schemas.openxmlformats.org/officeDocument/2006/relationships/image" Target="../media/image76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6607"/>
          </a:xfrm>
        </p:spPr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dirty="0" smtClean="0"/>
              <a:t> </a:t>
            </a:r>
            <a:r>
              <a:rPr lang="cs-CZ" dirty="0"/>
              <a:t>S</a:t>
            </a:r>
            <a:r>
              <a:rPr lang="cs-CZ" dirty="0" smtClean="0"/>
              <a:t>čítání a odčítání v oboru do desíti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VY_32_INOVACE_1C_07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8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7" y="388355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9466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3641015"/>
              </p:ext>
            </p:extLst>
          </p:nvPr>
        </p:nvGraphicFramePr>
        <p:xfrm>
          <a:off x="395536" y="872477"/>
          <a:ext cx="8280920" cy="572777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Vyvozování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počtu v oboru od pěti do desíti s využitím geometrických tvarů – dopravní značky. Žáci se zde učí porozumění symbolům. &gt;, &lt; , = , prohlubují si znalosti z oblasti přírodovědné i sportovní při řešení úloh. Znázornění příkladů na výpočet součtu i rozdílu je možnou inspirací pro tvoření slovních úloh. Sčítání s dopravními prostředky, odčítání s ovocem v oboru do pěti i do desíti. Názorný záznam příkladů je doplněn o příklady k procvičování a upevnění znalostí. Žáci mohou pracovat společně při nácviku látky, skupinově nebo samostatně s ohledem na individuální tempo a schopnosti žáků. V levém sloupci je znázornění příkladů a v pravé části příklady s volbou výsledků. Můžeme kliknutím vybrat všechny chybné výsledky a  odkrýt pouze zamračené obličeje, zůstane správný výpočet.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Z. Kubešová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 a její aplikace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7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– 9 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2.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00446" y="293665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9132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4320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Počítej obrázky a označ daný počet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O kolik více ?</a:t>
            </a:r>
          </a:p>
          <a:p>
            <a:pPr marL="0" indent="0">
              <a:buNone/>
            </a:pPr>
            <a:r>
              <a:rPr lang="cs-CZ" dirty="0" smtClean="0"/>
              <a:t> O kolik méně?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&gt;, &lt;, =   </a:t>
            </a:r>
            <a:endParaRPr lang="cs-CZ" dirty="0"/>
          </a:p>
        </p:txBody>
      </p:sp>
      <p:pic>
        <p:nvPicPr>
          <p:cNvPr id="21" name="Picture 7" descr="D:\Users\Angelika\AppData\Local\Microsoft\Windows\Temporary Internet Files\Content.IE5\0AZE2JSC\MC9004114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451657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7" descr="D:\Users\Angelika\AppData\Local\Microsoft\Windows\Temporary Internet Files\Content.IE5\0AZE2JSC\MC9004114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6744" y="1628800"/>
            <a:ext cx="451657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7" descr="D:\Users\Angelika\AppData\Local\Microsoft\Windows\Temporary Internet Files\Content.IE5\0AZE2JSC\MC9004114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944" y="1628800"/>
            <a:ext cx="451657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7" descr="D:\Users\Angelika\AppData\Local\Microsoft\Windows\Temporary Internet Files\Content.IE5\0AZE2JSC\MC9004114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5144" y="1628800"/>
            <a:ext cx="451657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7" descr="D:\Users\Angelika\AppData\Local\Microsoft\Windows\Temporary Internet Files\Content.IE5\0AZE2JSC\MC9004114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4344" y="1628800"/>
            <a:ext cx="451657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7" descr="D:\Users\Angelika\AppData\Local\Microsoft\Windows\Temporary Internet Files\Content.IE5\0AZE2JSC\MC9004114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544" y="1628800"/>
            <a:ext cx="451657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D:\Users\Angelika\AppData\Local\Microsoft\Windows\Temporary Internet Files\Content.IE5\AXN2CN7M\MC9004112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48880"/>
            <a:ext cx="38208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8" descr="D:\Users\Angelika\AppData\Local\Microsoft\Windows\Temporary Internet Files\Content.IE5\AXN2CN7M\MC9004112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301" y="2348880"/>
            <a:ext cx="38208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8" descr="D:\Users\Angelika\AppData\Local\Microsoft\Windows\Temporary Internet Files\Content.IE5\AXN2CN7M\MC9004112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5058" y="2348880"/>
            <a:ext cx="38208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8" descr="D:\Users\Angelika\AppData\Local\Microsoft\Windows\Temporary Internet Files\Content.IE5\AXN2CN7M\MC9004112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8815" y="2348880"/>
            <a:ext cx="38208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8" descr="D:\Users\Angelika\AppData\Local\Microsoft\Windows\Temporary Internet Files\Content.IE5\AXN2CN7M\MC9004112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2572" y="2348880"/>
            <a:ext cx="38208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8" descr="D:\Users\Angelika\AppData\Local\Microsoft\Windows\Temporary Internet Files\Content.IE5\AXN2CN7M\MC9004112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6329" y="2348880"/>
            <a:ext cx="38208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8" descr="D:\Users\Angelika\AppData\Local\Microsoft\Windows\Temporary Internet Files\Content.IE5\AXN2CN7M\MC9004112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0086" y="2348880"/>
            <a:ext cx="38208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8" descr="D:\Users\Angelika\AppData\Local\Microsoft\Windows\Temporary Internet Files\Content.IE5\AXN2CN7M\MC9004112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3843" y="2348880"/>
            <a:ext cx="38208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D:\Users\Angelika\AppData\Local\Microsoft\Windows\Temporary Internet Files\Content.IE5\K5BZQE5S\MC9004112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118" y="2976013"/>
            <a:ext cx="372598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9" descr="D:\Users\Angelika\AppData\Local\Microsoft\Windows\Temporary Internet Files\Content.IE5\K5BZQE5S\MC9004112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788" y="2991297"/>
            <a:ext cx="372598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9" descr="D:\Users\Angelika\AppData\Local\Microsoft\Windows\Temporary Internet Files\Content.IE5\K5BZQE5S\MC9004112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944" y="2976014"/>
            <a:ext cx="372598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9" descr="D:\Users\Angelika\AppData\Local\Microsoft\Windows\Temporary Internet Files\Content.IE5\K5BZQE5S\MC9004112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8815" y="2991297"/>
            <a:ext cx="372598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9" descr="D:\Users\Angelika\AppData\Local\Microsoft\Windows\Temporary Internet Files\Content.IE5\K5BZQE5S\MC9004112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4344" y="2996952"/>
            <a:ext cx="372598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9" descr="D:\Users\Angelika\AppData\Local\Microsoft\Windows\Temporary Internet Files\Content.IE5\K5BZQE5S\MC9004112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3975" y="2983133"/>
            <a:ext cx="372598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9" descr="D:\Users\Angelika\AppData\Local\Microsoft\Windows\Temporary Internet Files\Content.IE5\K5BZQE5S\MC9004112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5201" y="2983133"/>
            <a:ext cx="372598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D:\Users\Angelika\AppData\Local\Microsoft\Windows\Temporary Internet Files\Content.IE5\TYVDTD7P\MC9004112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573016"/>
            <a:ext cx="382019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10" descr="D:\Users\Angelika\AppData\Local\Microsoft\Windows\Temporary Internet Files\Content.IE5\TYVDTD7P\MC9004112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301" y="3573016"/>
            <a:ext cx="382019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10" descr="D:\Users\Angelika\AppData\Local\Microsoft\Windows\Temporary Internet Files\Content.IE5\TYVDTD7P\MC9004112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5058" y="3573016"/>
            <a:ext cx="382019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10" descr="D:\Users\Angelika\AppData\Local\Microsoft\Windows\Temporary Internet Files\Content.IE5\TYVDTD7P\MC9004112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8815" y="3573016"/>
            <a:ext cx="382019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10" descr="D:\Users\Angelika\AppData\Local\Microsoft\Windows\Temporary Internet Files\Content.IE5\TYVDTD7P\MC9004112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2572" y="3573016"/>
            <a:ext cx="382019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10" descr="D:\Users\Angelika\AppData\Local\Microsoft\Windows\Temporary Internet Files\Content.IE5\TYVDTD7P\MC9004112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6329" y="3573016"/>
            <a:ext cx="382019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10" descr="D:\Users\Angelika\AppData\Local\Microsoft\Windows\Temporary Internet Files\Content.IE5\TYVDTD7P\MC9004112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0086" y="3573016"/>
            <a:ext cx="382019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10" descr="D:\Users\Angelika\AppData\Local\Microsoft\Windows\Temporary Internet Files\Content.IE5\TYVDTD7P\MC9004112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3843" y="3573016"/>
            <a:ext cx="382019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10" descr="D:\Users\Angelika\AppData\Local\Microsoft\Windows\Temporary Internet Files\Content.IE5\TYVDTD7P\MC9004112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7600" y="3573016"/>
            <a:ext cx="382019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10" descr="D:\Users\Angelika\AppData\Local\Microsoft\Windows\Temporary Internet Files\Content.IE5\TYVDTD7P\MC9004112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1357" y="3573016"/>
            <a:ext cx="382019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D:\Users\Angelika\AppData\Local\Microsoft\Windows\Temporary Internet Files\Content.IE5\0AZE2JSC\MC9004113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334" y="4149080"/>
            <a:ext cx="343276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11" descr="D:\Users\Angelika\AppData\Local\Microsoft\Windows\Temporary Internet Files\Content.IE5\0AZE2JSC\MC9004113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301" y="4149080"/>
            <a:ext cx="343276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11" descr="D:\Users\Angelika\AppData\Local\Microsoft\Windows\Temporary Internet Files\Content.IE5\0AZE2JSC\MC9004113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268" y="4149080"/>
            <a:ext cx="343276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11" descr="D:\Users\Angelika\AppData\Local\Microsoft\Windows\Temporary Internet Files\Content.IE5\0AZE2JSC\MC9004113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9235" y="4149080"/>
            <a:ext cx="343276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11" descr="D:\Users\Angelika\AppData\Local\Microsoft\Windows\Temporary Internet Files\Content.IE5\0AZE2JSC\MC9004113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3202" y="4149080"/>
            <a:ext cx="343276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11" descr="D:\Users\Angelika\AppData\Local\Microsoft\Windows\Temporary Internet Files\Content.IE5\0AZE2JSC\MC9004113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7169" y="4149080"/>
            <a:ext cx="343276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11" descr="D:\Users\Angelika\AppData\Local\Microsoft\Windows\Temporary Internet Files\Content.IE5\0AZE2JSC\MC9004113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1136" y="4149080"/>
            <a:ext cx="343276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11" descr="D:\Users\Angelika\AppData\Local\Microsoft\Windows\Temporary Internet Files\Content.IE5\0AZE2JSC\MC9004113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2586" y="4149080"/>
            <a:ext cx="343276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11" descr="D:\Users\Angelika\AppData\Local\Microsoft\Windows\Temporary Internet Files\Content.IE5\0AZE2JSC\MC9004113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7395" y="4149080"/>
            <a:ext cx="343276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D:\Users\Angelika\AppData\Local\Microsoft\Windows\Temporary Internet Files\Content.IE5\AXN2CN7M\MC90041142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334" y="4797152"/>
            <a:ext cx="451542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12" descr="D:\Users\Angelika\AppData\Local\Microsoft\Windows\Temporary Internet Files\Content.IE5\AXN2CN7M\MC90041142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539" y="4797152"/>
            <a:ext cx="451542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12" descr="D:\Users\Angelika\AppData\Local\Microsoft\Windows\Temporary Internet Files\Content.IE5\AXN2CN7M\MC90041142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1135" y="4797152"/>
            <a:ext cx="451542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12" descr="D:\Users\Angelika\AppData\Local\Microsoft\Windows\Temporary Internet Files\Content.IE5\AXN2CN7M\MC90041142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5102" y="4797152"/>
            <a:ext cx="451542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12" descr="D:\Users\Angelika\AppData\Local\Microsoft\Windows\Temporary Internet Files\Content.IE5\AXN2CN7M\MC90041142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6801" y="4797152"/>
            <a:ext cx="451542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D:\Users\Angelika\AppData\Local\Microsoft\Windows\Temporary Internet Files\Content.IE5\K5BZQE5S\MC90041143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550" y="5301208"/>
            <a:ext cx="45106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13" descr="D:\Users\Angelika\AppData\Local\Microsoft\Windows\Temporary Internet Files\Content.IE5\K5BZQE5S\MC90041143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876" y="5301208"/>
            <a:ext cx="45106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13" descr="D:\Users\Angelika\AppData\Local\Microsoft\Windows\Temporary Internet Files\Content.IE5\K5BZQE5S\MC90041143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4202" y="5301208"/>
            <a:ext cx="45106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13" descr="D:\Users\Angelika\AppData\Local\Microsoft\Windows\Temporary Internet Files\Content.IE5\K5BZQE5S\MC90041143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4440" y="5301208"/>
            <a:ext cx="45106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13" descr="D:\Users\Angelika\AppData\Local\Microsoft\Windows\Temporary Internet Files\Content.IE5\K5BZQE5S\MC90041143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7278" y="5301208"/>
            <a:ext cx="45106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13" descr="D:\Users\Angelika\AppData\Local\Microsoft\Windows\Temporary Internet Files\Content.IE5\K5BZQE5S\MC90041143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9380" y="5301208"/>
            <a:ext cx="45106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13" descr="D:\Users\Angelika\AppData\Local\Microsoft\Windows\Temporary Internet Files\Content.IE5\K5BZQE5S\MC90041143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2290" y="5301208"/>
            <a:ext cx="45106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13" descr="D:\Users\Angelika\AppData\Local\Microsoft\Windows\Temporary Internet Files\Content.IE5\K5BZQE5S\MC90041143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6087" y="5301208"/>
            <a:ext cx="45106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13" descr="D:\Users\Angelika\AppData\Local\Microsoft\Windows\Temporary Internet Files\Content.IE5\K5BZQE5S\MC90041143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9884" y="5301208"/>
            <a:ext cx="45106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D:\Users\Angelika\AppData\Local\Microsoft\Windows\Temporary Internet Files\Content.IE5\TYVDTD7P\MC90041124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457" y="5805264"/>
            <a:ext cx="3800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14" descr="D:\Users\Angelika\AppData\Local\Microsoft\Windows\Temporary Internet Files\Content.IE5\TYVDTD7P\MC90041124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655" y="5805264"/>
            <a:ext cx="3800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14" descr="D:\Users\Angelika\AppData\Local\Microsoft\Windows\Temporary Internet Files\Content.IE5\TYVDTD7P\MC90041124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6853" y="5805264"/>
            <a:ext cx="3800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14" descr="D:\Users\Angelika\AppData\Local\Microsoft\Windows\Temporary Internet Files\Content.IE5\TYVDTD7P\MC90041124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0051" y="5805264"/>
            <a:ext cx="3800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14" descr="D:\Users\Angelika\AppData\Local\Microsoft\Windows\Temporary Internet Files\Content.IE5\TYVDTD7P\MC90041124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249" y="5805264"/>
            <a:ext cx="3800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14" descr="D:\Users\Angelika\AppData\Local\Microsoft\Windows\Temporary Internet Files\Content.IE5\TYVDTD7P\MC90041124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6447" y="5805264"/>
            <a:ext cx="3800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14" descr="D:\Users\Angelika\AppData\Local\Microsoft\Windows\Temporary Internet Files\Content.IE5\TYVDTD7P\MC90041124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9645" y="5805264"/>
            <a:ext cx="3800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14" descr="D:\Users\Angelika\AppData\Local\Microsoft\Windows\Temporary Internet Files\Content.IE5\TYVDTD7P\MC90041124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43" y="5805264"/>
            <a:ext cx="3800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577600" y="1196752"/>
            <a:ext cx="40988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Porovnávejte  počet dopravních značek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7544" y="1052736"/>
            <a:ext cx="4110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Určete počet geometrických tvarů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7295078" y="3439812"/>
            <a:ext cx="626368" cy="6264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98" name="Obdélník 97"/>
          <p:cNvSpPr/>
          <p:nvPr/>
        </p:nvSpPr>
        <p:spPr>
          <a:xfrm>
            <a:off x="8148364" y="3439812"/>
            <a:ext cx="626368" cy="6264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99" name="Obdélník 98"/>
          <p:cNvSpPr/>
          <p:nvPr/>
        </p:nvSpPr>
        <p:spPr>
          <a:xfrm>
            <a:off x="8148364" y="4446558"/>
            <a:ext cx="626368" cy="6264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00" name="Obdélník 99"/>
          <p:cNvSpPr/>
          <p:nvPr/>
        </p:nvSpPr>
        <p:spPr>
          <a:xfrm>
            <a:off x="7308304" y="4467543"/>
            <a:ext cx="626368" cy="6264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01" name="Obdélník 100"/>
          <p:cNvSpPr/>
          <p:nvPr/>
        </p:nvSpPr>
        <p:spPr>
          <a:xfrm>
            <a:off x="8138070" y="2478231"/>
            <a:ext cx="626368" cy="6264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2" name="Obdélník 101"/>
          <p:cNvSpPr/>
          <p:nvPr/>
        </p:nvSpPr>
        <p:spPr>
          <a:xfrm>
            <a:off x="6488427" y="5457172"/>
            <a:ext cx="626368" cy="6264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03" name="Obdélník 102"/>
          <p:cNvSpPr/>
          <p:nvPr/>
        </p:nvSpPr>
        <p:spPr>
          <a:xfrm>
            <a:off x="6488427" y="4483948"/>
            <a:ext cx="626368" cy="6264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04" name="Obdélník 103"/>
          <p:cNvSpPr/>
          <p:nvPr/>
        </p:nvSpPr>
        <p:spPr>
          <a:xfrm>
            <a:off x="5724128" y="5457172"/>
            <a:ext cx="626368" cy="6264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05" name="Obdélník 104"/>
          <p:cNvSpPr/>
          <p:nvPr/>
        </p:nvSpPr>
        <p:spPr>
          <a:xfrm>
            <a:off x="7295078" y="5455398"/>
            <a:ext cx="626368" cy="6264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06" name="Obdélník 105"/>
          <p:cNvSpPr/>
          <p:nvPr/>
        </p:nvSpPr>
        <p:spPr>
          <a:xfrm>
            <a:off x="8148364" y="5481208"/>
            <a:ext cx="626368" cy="6264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162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3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3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3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3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3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3000" fill="hold"/>
                                        <p:tgtEl>
                                          <p:spTgt spid="103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2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" dur="3000" fill="hold"/>
                                        <p:tgtEl>
                                          <p:spTgt spid="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4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5" dur="3000" fill="hold"/>
                                        <p:tgtEl>
                                          <p:spTgt spid="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3000" fill="hold"/>
                                        <p:tgtEl>
                                          <p:spTgt spid="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8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3000" fill="hold"/>
                                        <p:tgtEl>
                                          <p:spTgt spid="3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0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3000" fill="hold"/>
                                        <p:tgtEl>
                                          <p:spTgt spid="3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2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" dur="3000" fill="hold"/>
                                        <p:tgtEl>
                                          <p:spTgt spid="3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4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" dur="3000" fill="hold"/>
                                        <p:tgtEl>
                                          <p:spTgt spid="3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6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7" dur="3000" fill="hold"/>
                                        <p:tgtEl>
                                          <p:spTgt spid="10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8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3000" fill="hold"/>
                                        <p:tgtEl>
                                          <p:spTgt spid="7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3000" fill="hold"/>
                                        <p:tgtEl>
                                          <p:spTgt spid="7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3" dur="3000" fill="hold"/>
                                        <p:tgtEl>
                                          <p:spTgt spid="7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5" dur="3000" fill="hold"/>
                                        <p:tgtEl>
                                          <p:spTgt spid="7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7" dur="3000" fill="hold"/>
                                        <p:tgtEl>
                                          <p:spTgt spid="8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8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9" dur="3000" fill="hold"/>
                                        <p:tgtEl>
                                          <p:spTgt spid="8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1" dur="3000" fill="hold"/>
                                        <p:tgtEl>
                                          <p:spTgt spid="8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6" dur="3000" fill="hold"/>
                                        <p:tgtEl>
                                          <p:spTgt spid="103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57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8" dur="3000" fill="hold"/>
                                        <p:tgtEl>
                                          <p:spTgt spid="3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0" dur="3000" fill="hold"/>
                                        <p:tgtEl>
                                          <p:spTgt spid="3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61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2" dur="3000" fill="hold"/>
                                        <p:tgtEl>
                                          <p:spTgt spid="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63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4" dur="3000" fill="hold"/>
                                        <p:tgtEl>
                                          <p:spTgt spid="3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65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6" dur="3000" fill="hold"/>
                                        <p:tgtEl>
                                          <p:spTgt spid="4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67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8" dur="3000" fill="hold"/>
                                        <p:tgtEl>
                                          <p:spTgt spid="4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3" dur="3000" fill="hold"/>
                                        <p:tgtEl>
                                          <p:spTgt spid="103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4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5" dur="3000" fill="hold"/>
                                        <p:tgtEl>
                                          <p:spTgt spid="4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6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7" dur="3000" fill="hold"/>
                                        <p:tgtEl>
                                          <p:spTgt spid="4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8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9" dur="3000" fill="hold"/>
                                        <p:tgtEl>
                                          <p:spTgt spid="4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80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1" dur="3000" fill="hold"/>
                                        <p:tgtEl>
                                          <p:spTgt spid="4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82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3" dur="3000" fill="hold"/>
                                        <p:tgtEl>
                                          <p:spTgt spid="4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84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5" dur="3000" fill="hold"/>
                                        <p:tgtEl>
                                          <p:spTgt spid="4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86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7" dur="3000" fill="hold"/>
                                        <p:tgtEl>
                                          <p:spTgt spid="4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88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9" dur="3000" fill="hold"/>
                                        <p:tgtEl>
                                          <p:spTgt spid="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0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1" dur="3000" fill="hold"/>
                                        <p:tgtEl>
                                          <p:spTgt spid="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6" dur="3000" fill="hold"/>
                                        <p:tgtEl>
                                          <p:spTgt spid="103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7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8" dur="3000" fill="hold"/>
                                        <p:tgtEl>
                                          <p:spTgt spid="5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9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0" dur="3000" fill="hold"/>
                                        <p:tgtEl>
                                          <p:spTgt spid="5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01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2" dur="3000" fill="hold"/>
                                        <p:tgtEl>
                                          <p:spTgt spid="5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4" dur="3000" fill="hold"/>
                                        <p:tgtEl>
                                          <p:spTgt spid="5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05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6" dur="3000" fill="hold"/>
                                        <p:tgtEl>
                                          <p:spTgt spid="5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07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8" dur="3000" fill="hold"/>
                                        <p:tgtEl>
                                          <p:spTgt spid="5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09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0" dur="3000" fill="hold"/>
                                        <p:tgtEl>
                                          <p:spTgt spid="5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1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2" dur="3000" fill="hold"/>
                                        <p:tgtEl>
                                          <p:spTgt spid="6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3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4" dur="3000" fill="hold"/>
                                        <p:tgtEl>
                                          <p:spTgt spid="7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5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6" dur="3000" fill="hold"/>
                                        <p:tgtEl>
                                          <p:spTgt spid="7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7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8" dur="3000" fill="hold"/>
                                        <p:tgtEl>
                                          <p:spTgt spid="7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9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0" dur="3000" fill="hold"/>
                                        <p:tgtEl>
                                          <p:spTgt spid="7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21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2" dur="3000" fill="hold"/>
                                        <p:tgtEl>
                                          <p:spTgt spid="7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23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4" dur="3000" fill="hold"/>
                                        <p:tgtEl>
                                          <p:spTgt spid="6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25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6" dur="3000" fill="hold"/>
                                        <p:tgtEl>
                                          <p:spTgt spid="6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27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8" dur="3000" fill="hold"/>
                                        <p:tgtEl>
                                          <p:spTgt spid="6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29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0" dur="3000" fill="hold"/>
                                        <p:tgtEl>
                                          <p:spTgt spid="103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5" dur="3000" fill="hold"/>
                                        <p:tgtEl>
                                          <p:spTgt spid="103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6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7" dur="3000" fill="hold"/>
                                        <p:tgtEl>
                                          <p:spTgt spid="6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8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9" dur="3000" fill="hold"/>
                                        <p:tgtEl>
                                          <p:spTgt spid="6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40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1" dur="3000" fill="hold"/>
                                        <p:tgtEl>
                                          <p:spTgt spid="6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42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3" dur="3000" fill="hold"/>
                                        <p:tgtEl>
                                          <p:spTgt spid="6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Sčítání s dopravními prostředky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4635987" y="1756575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 + 2 =</a:t>
            </a:r>
          </a:p>
          <a:p>
            <a:r>
              <a:rPr lang="cs-CZ" dirty="0" smtClean="0"/>
              <a:t>3 + 2 =</a:t>
            </a:r>
          </a:p>
          <a:p>
            <a:r>
              <a:rPr lang="cs-CZ" dirty="0" smtClean="0"/>
              <a:t>4 + 1 =</a:t>
            </a:r>
          </a:p>
          <a:p>
            <a:r>
              <a:rPr lang="cs-CZ" dirty="0" smtClean="0"/>
              <a:t>1 + 1 =</a:t>
            </a:r>
          </a:p>
          <a:p>
            <a:r>
              <a:rPr lang="cs-CZ" dirty="0" smtClean="0"/>
              <a:t>2 + 2 =</a:t>
            </a:r>
          </a:p>
          <a:p>
            <a:r>
              <a:rPr lang="cs-CZ" dirty="0" smtClean="0"/>
              <a:t>3 + 1 =</a:t>
            </a:r>
          </a:p>
          <a:p>
            <a:r>
              <a:rPr lang="cs-CZ" dirty="0" smtClean="0"/>
              <a:t>1 + 3 =</a:t>
            </a:r>
          </a:p>
          <a:p>
            <a:r>
              <a:rPr lang="cs-CZ" dirty="0" smtClean="0"/>
              <a:t>2 + 3 =</a:t>
            </a:r>
          </a:p>
          <a:p>
            <a:r>
              <a:rPr lang="cs-CZ" dirty="0" smtClean="0"/>
              <a:t>2 + 1 =</a:t>
            </a:r>
          </a:p>
          <a:p>
            <a:endParaRPr lang="cs-CZ" dirty="0"/>
          </a:p>
        </p:txBody>
      </p:sp>
      <p:pic>
        <p:nvPicPr>
          <p:cNvPr id="18" name="Picture 8" descr="D:\Users\Angelika\AppData\Local\Microsoft\Windows\Temporary Internet Files\Content.IE5\AXN2CN7M\MM90028679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578722"/>
            <a:ext cx="456444" cy="4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 descr="D:\Users\Angelika\AppData\Local\Microsoft\Windows\Temporary Internet Files\Content.IE5\AXN2CN7M\MM90028679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9332" y="1578722"/>
            <a:ext cx="456444" cy="4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D:\Users\Angelika\AppData\Local\Microsoft\Windows\Temporary Internet Files\Content.IE5\K5BZQE5S\MM90030337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948" y="1578722"/>
            <a:ext cx="436631" cy="413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D:\Users\Angelika\AppData\Local\Microsoft\Windows\Temporary Internet Files\Content.IE5\TYVDTD7P\MC9001993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83" y="2091530"/>
            <a:ext cx="556759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0" descr="D:\Users\Angelika\AppData\Local\Microsoft\Windows\Temporary Internet Files\Content.IE5\TYVDTD7P\MC9001993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790" y="2091530"/>
            <a:ext cx="556759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0" descr="D:\Users\Angelika\AppData\Local\Microsoft\Windows\Temporary Internet Files\Content.IE5\TYVDTD7P\MC9001993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5948" y="2091530"/>
            <a:ext cx="556759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D:\Users\Angelika\AppData\Local\Microsoft\Windows\Temporary Internet Files\Content.IE5\0AZE2JSC\MC9003119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6915" y="2091530"/>
            <a:ext cx="538519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1" descr="D:\Users\Angelika\AppData\Local\Microsoft\Windows\Temporary Internet Files\Content.IE5\0AZE2JSC\MC9003119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7681" y="2091530"/>
            <a:ext cx="538519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D:\Users\Angelika\AppData\Local\Microsoft\Windows\Temporary Internet Files\Content.IE5\AXN2CN7M\MC900433902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56" y="2556817"/>
            <a:ext cx="432000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D:\Users\Angelika\AppData\Local\Microsoft\Windows\Temporary Internet Files\Content.IE5\AXN2CN7M\MC900433902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456" y="2553781"/>
            <a:ext cx="432000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D:\Users\Angelika\AppData\Local\Microsoft\Windows\Temporary Internet Files\Content.IE5\AXN2CN7M\MC900433902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7414" y="2567331"/>
            <a:ext cx="432000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D:\Users\Angelika\AppData\Local\Microsoft\Windows\Temporary Internet Files\Content.IE5\AXN2CN7M\MC900433902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9414" y="2559310"/>
            <a:ext cx="432000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D:\Users\Angelika\AppData\Local\Microsoft\Windows\Temporary Internet Files\Content.IE5\K5BZQE5S\MP90040541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559310"/>
            <a:ext cx="604800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:\Users\Angelika\AppData\Local\Microsoft\Windows\Temporary Internet Files\Content.IE5\AXN2CN7M\MC90035569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222" y="3135987"/>
            <a:ext cx="617789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D:\Users\Angelika\AppData\Local\Microsoft\Windows\Temporary Internet Files\Content.IE5\K5BZQE5S\MP90039880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060809"/>
            <a:ext cx="664097" cy="474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D:\Users\Angelika\AppData\Local\Microsoft\Windows\Temporary Internet Files\Content.IE5\TYVDTD7P\MC90029001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390" y="3645024"/>
            <a:ext cx="302531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D:\Users\Angelika\AppData\Local\Microsoft\Windows\Temporary Internet Files\Content.IE5\TYVDTD7P\MC90029001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714" y="3645024"/>
            <a:ext cx="302531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D:\Users\Angelika\AppData\Local\Microsoft\Windows\Temporary Internet Files\Content.IE5\0AZE2JSC\MC90035314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4549" y="3645024"/>
            <a:ext cx="301646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7" descr="D:\Users\Angelika\AppData\Local\Microsoft\Windows\Temporary Internet Files\Content.IE5\0AZE2JSC\MC90035314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5030" y="3617985"/>
            <a:ext cx="301646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D:\Users\Angelika\AppData\Local\Microsoft\Windows\Temporary Internet Files\Content.IE5\K5BZQE5S\MM900236286[1]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276" y="4112563"/>
            <a:ext cx="524118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D:\Users\Angelika\AppData\Local\Microsoft\Windows\Temporary Internet Files\Content.IE5\TYVDTD7P\MC900353665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112563"/>
            <a:ext cx="517260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8" descr="D:\Users\Angelika\AppData\Local\Microsoft\Windows\Temporary Internet Files\Content.IE5\K5BZQE5S\MM900236286[1]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481" y="4110181"/>
            <a:ext cx="524118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8" descr="D:\Users\Angelika\AppData\Local\Microsoft\Windows\Temporary Internet Files\Content.IE5\K5BZQE5S\MM900236286[1]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3188" y="4110181"/>
            <a:ext cx="524118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D:\Users\Angelika\AppData\Local\Microsoft\Windows\Temporary Internet Files\Content.IE5\AXN2CN7M\MC90031191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574" y="4742575"/>
            <a:ext cx="504758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D:\Users\Angelika\AppData\Local\Microsoft\Windows\Temporary Internet Files\Content.IE5\K5BZQE5S\MC900351538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5441" y="4652677"/>
            <a:ext cx="535493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1" descr="D:\Users\Angelika\AppData\Local\Microsoft\Windows\Temporary Internet Files\Content.IE5\K5BZQE5S\MC900351538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5882" y="4652677"/>
            <a:ext cx="535493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1" descr="D:\Users\Angelika\AppData\Local\Microsoft\Windows\Temporary Internet Files\Content.IE5\K5BZQE5S\MC900351538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652677"/>
            <a:ext cx="535493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D:\Users\Angelika\AppData\Local\Microsoft\Windows\Temporary Internet Files\Content.IE5\TYVDTD7P\MC900056690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486" y="5085184"/>
            <a:ext cx="377697" cy="432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D:\Users\Angelika\AppData\Local\Microsoft\Windows\Temporary Internet Files\Content.IE5\0AZE2JSC\MC900344391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027" y="5090683"/>
            <a:ext cx="522808" cy="4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3" descr="D:\Users\Angelika\AppData\Local\Microsoft\Windows\Temporary Internet Files\Content.IE5\TYVDTD7P\MC900056690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9156" y="5085184"/>
            <a:ext cx="377697" cy="432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4" descr="D:\Users\Angelika\AppData\Local\Microsoft\Windows\Temporary Internet Files\Content.IE5\0AZE2JSC\MC900344391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7895" y="5086043"/>
            <a:ext cx="522808" cy="4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4" descr="D:\Users\Angelika\AppData\Local\Microsoft\Windows\Temporary Internet Files\Content.IE5\0AZE2JSC\MC900344391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2724" y="5090683"/>
            <a:ext cx="522808" cy="4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D:\Users\Angelika\AppData\Local\Microsoft\Windows\Temporary Internet Files\Content.IE5\AXN2CN7M\MC900028383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223" y="5706828"/>
            <a:ext cx="472746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5" descr="D:\Users\Angelika\AppData\Local\Microsoft\Windows\Temporary Internet Files\Content.IE5\AXN2CN7M\MC900028383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9230" y="5714224"/>
            <a:ext cx="472746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D:\Users\Angelika\AppData\Local\Microsoft\Windows\Temporary Internet Files\Content.IE5\TYVDTD7P\MC900320934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8537" y="5605410"/>
            <a:ext cx="553754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D:\Users\Angelika\AppData\Local\Microsoft\Windows\Temporary Internet Files\Content.IE5\0AZE2JSC\MC900433161[6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28184" y="184775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18" descr="D:\Users\Angelika\AppData\Local\Microsoft\Windows\Temporary Internet Files\Content.IE5\0AZE2JSC\MC900433161[6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27621" y="229795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18" descr="D:\Users\Angelika\AppData\Local\Microsoft\Windows\Temporary Internet Files\Content.IE5\0AZE2JSC\MC900433161[6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44374" y="275890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18" descr="D:\Users\Angelika\AppData\Local\Microsoft\Windows\Temporary Internet Files\Content.IE5\0AZE2JSC\MC900433161[6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48368" y="322708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18" descr="D:\Users\Angelika\AppData\Local\Microsoft\Windows\Temporary Internet Files\Content.IE5\0AZE2JSC\MC900433161[6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61289" y="370336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18" descr="D:\Users\Angelika\AppData\Local\Microsoft\Windows\Temporary Internet Files\Content.IE5\0AZE2JSC\MC900433161[6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61289" y="421818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18" descr="D:\Users\Angelika\AppData\Local\Microsoft\Windows\Temporary Internet Files\Content.IE5\0AZE2JSC\MC900433161[6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69126" y="469070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18" descr="D:\Users\Angelika\AppData\Local\Microsoft\Windows\Temporary Internet Files\Content.IE5\0AZE2JSC\MC900433161[6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63003" y="515761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18" descr="D:\Users\Angelika\AppData\Local\Microsoft\Windows\Temporary Internet Files\Content.IE5\0AZE2JSC\MC900433161[6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94150" y="515761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D:\Users\Angelika\AppData\Local\Microsoft\Windows\Temporary Internet Files\Content.IE5\AXN2CN7M\MC900438253[5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47751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19" descr="D:\Users\Angelika\AppData\Local\Microsoft\Windows\Temporary Internet Files\Content.IE5\AXN2CN7M\MC900438253[5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863" y="2279331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19" descr="D:\Users\Angelika\AppData\Local\Microsoft\Windows\Temporary Internet Files\Content.IE5\AXN2CN7M\MC900438253[5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3958" y="3228326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19" descr="D:\Users\Angelika\AppData\Local\Microsoft\Windows\Temporary Internet Files\Content.IE5\AXN2CN7M\MC900438253[5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0791" y="2758742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19" descr="D:\Users\Angelika\AppData\Local\Microsoft\Windows\Temporary Internet Files\Content.IE5\AXN2CN7M\MC900438253[5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9956" y="3668087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19" descr="D:\Users\Angelika\AppData\Local\Microsoft\Windows\Temporary Internet Files\Content.IE5\AXN2CN7M\MC900438253[5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3003" y="4222409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19" descr="D:\Users\Angelika\AppData\Local\Microsoft\Windows\Temporary Internet Files\Content.IE5\AXN2CN7M\MC900438253[5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6441" y="4696067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19" descr="D:\Users\Angelika\AppData\Local\Microsoft\Windows\Temporary Internet Files\Content.IE5\AXN2CN7M\MC900438253[5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7851" y="5112113"/>
            <a:ext cx="319359" cy="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19" descr="D:\Users\Angelika\AppData\Local\Microsoft\Windows\Temporary Internet Files\Content.IE5\AXN2CN7M\MC900438253[5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1289" y="5562828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19" descr="D:\Users\Angelika\AppData\Local\Microsoft\Windows\Temporary Internet Files\Content.IE5\AXN2CN7M\MC900438253[5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761" y="76470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18" descr="D:\Users\Angelika\AppData\Local\Microsoft\Windows\Temporary Internet Files\Content.IE5\0AZE2JSC\MC900433161[6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36296" y="184775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18" descr="D:\Users\Angelika\AppData\Local\Microsoft\Windows\Temporary Internet Files\Content.IE5\0AZE2JSC\MC900433161[6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32240" y="229795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18" descr="D:\Users\Angelika\AppData\Local\Microsoft\Windows\Temporary Internet Files\Content.IE5\0AZE2JSC\MC900433161[6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31746" y="275890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18" descr="D:\Users\Angelika\AppData\Local\Microsoft\Windows\Temporary Internet Files\Content.IE5\0AZE2JSC\MC900433161[6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50791" y="322832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18" descr="D:\Users\Angelika\AppData\Local\Microsoft\Windows\Temporary Internet Files\Content.IE5\0AZE2JSC\MC900433161[6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50791" y="370336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18" descr="D:\Users\Angelika\AppData\Local\Microsoft\Windows\Temporary Internet Files\Content.IE5\0AZE2JSC\MC900433161[6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44374" y="421818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18" descr="D:\Users\Angelika\AppData\Local\Microsoft\Windows\Temporary Internet Files\Content.IE5\0AZE2JSC\MC900433161[6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63003" y="469835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18" descr="D:\Users\Angelika\AppData\Local\Microsoft\Windows\Temporary Internet Files\Content.IE5\0AZE2JSC\MC900433161[6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63003" y="557022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18" descr="D:\Users\Angelika\AppData\Local\Microsoft\Windows\Temporary Internet Files\Content.IE5\0AZE2JSC\MC900433161[6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94338" y="557022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0" name="Ovál 69"/>
          <p:cNvSpPr/>
          <p:nvPr/>
        </p:nvSpPr>
        <p:spPr>
          <a:xfrm>
            <a:off x="6667296" y="180225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1" name="Ovál 70"/>
          <p:cNvSpPr/>
          <p:nvPr/>
        </p:nvSpPr>
        <p:spPr>
          <a:xfrm>
            <a:off x="7198288" y="271324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72" name="Ovál 71"/>
          <p:cNvSpPr/>
          <p:nvPr/>
        </p:nvSpPr>
        <p:spPr>
          <a:xfrm>
            <a:off x="7192182" y="223383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3" name="Ovál 72"/>
          <p:cNvSpPr/>
          <p:nvPr/>
        </p:nvSpPr>
        <p:spPr>
          <a:xfrm>
            <a:off x="6179243" y="318158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74" name="Ovál 73"/>
          <p:cNvSpPr/>
          <p:nvPr/>
        </p:nvSpPr>
        <p:spPr>
          <a:xfrm>
            <a:off x="6689759" y="366310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75" name="Ovál 74"/>
          <p:cNvSpPr/>
          <p:nvPr/>
        </p:nvSpPr>
        <p:spPr>
          <a:xfrm>
            <a:off x="7198288" y="417268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76" name="Ovál 75"/>
          <p:cNvSpPr/>
          <p:nvPr/>
        </p:nvSpPr>
        <p:spPr>
          <a:xfrm>
            <a:off x="6705241" y="465285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77" name="Ovál 76"/>
          <p:cNvSpPr/>
          <p:nvPr/>
        </p:nvSpPr>
        <p:spPr>
          <a:xfrm>
            <a:off x="6223731" y="511131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78" name="Ovál 77"/>
          <p:cNvSpPr/>
          <p:nvPr/>
        </p:nvSpPr>
        <p:spPr>
          <a:xfrm>
            <a:off x="6253845" y="556539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79" name="Ovál 78"/>
          <p:cNvSpPr/>
          <p:nvPr/>
        </p:nvSpPr>
        <p:spPr>
          <a:xfrm>
            <a:off x="6179243" y="180225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80" name="Ovál 79"/>
          <p:cNvSpPr/>
          <p:nvPr/>
        </p:nvSpPr>
        <p:spPr>
          <a:xfrm>
            <a:off x="7177687" y="178927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81" name="Ovál 80"/>
          <p:cNvSpPr/>
          <p:nvPr/>
        </p:nvSpPr>
        <p:spPr>
          <a:xfrm>
            <a:off x="6679418" y="225245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82" name="Ovál 81"/>
          <p:cNvSpPr/>
          <p:nvPr/>
        </p:nvSpPr>
        <p:spPr>
          <a:xfrm>
            <a:off x="6173137" y="225607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83" name="Ovál 82"/>
          <p:cNvSpPr/>
          <p:nvPr/>
        </p:nvSpPr>
        <p:spPr>
          <a:xfrm>
            <a:off x="6173136" y="271324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4" name="Ovál 83"/>
          <p:cNvSpPr/>
          <p:nvPr/>
        </p:nvSpPr>
        <p:spPr>
          <a:xfrm>
            <a:off x="6711726" y="271340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85" name="Ovál 84"/>
          <p:cNvSpPr/>
          <p:nvPr/>
        </p:nvSpPr>
        <p:spPr>
          <a:xfrm>
            <a:off x="6711726" y="318282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86" name="Ovál 85"/>
          <p:cNvSpPr/>
          <p:nvPr/>
        </p:nvSpPr>
        <p:spPr>
          <a:xfrm>
            <a:off x="7192181" y="318158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87" name="Ovál 86"/>
          <p:cNvSpPr/>
          <p:nvPr/>
        </p:nvSpPr>
        <p:spPr>
          <a:xfrm>
            <a:off x="6179243" y="365786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88" name="Ovál 87"/>
          <p:cNvSpPr/>
          <p:nvPr/>
        </p:nvSpPr>
        <p:spPr>
          <a:xfrm>
            <a:off x="7198288" y="365701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89" name="Ovál 88"/>
          <p:cNvSpPr/>
          <p:nvPr/>
        </p:nvSpPr>
        <p:spPr>
          <a:xfrm>
            <a:off x="6196574" y="417268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90" name="Ovál 89"/>
          <p:cNvSpPr/>
          <p:nvPr/>
        </p:nvSpPr>
        <p:spPr>
          <a:xfrm>
            <a:off x="6697617" y="417268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91" name="Ovál 90"/>
          <p:cNvSpPr/>
          <p:nvPr/>
        </p:nvSpPr>
        <p:spPr>
          <a:xfrm>
            <a:off x="6202680" y="464520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92" name="Ovál 91"/>
          <p:cNvSpPr/>
          <p:nvPr/>
        </p:nvSpPr>
        <p:spPr>
          <a:xfrm>
            <a:off x="7192180" y="464520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93" name="Ovál 92"/>
          <p:cNvSpPr/>
          <p:nvPr/>
        </p:nvSpPr>
        <p:spPr>
          <a:xfrm>
            <a:off x="6728253" y="511211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94" name="Ovál 93"/>
          <p:cNvSpPr/>
          <p:nvPr/>
        </p:nvSpPr>
        <p:spPr>
          <a:xfrm>
            <a:off x="7226347" y="512587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95" name="Ovál 94"/>
          <p:cNvSpPr/>
          <p:nvPr/>
        </p:nvSpPr>
        <p:spPr>
          <a:xfrm>
            <a:off x="6713394" y="555189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96" name="Ovál 95"/>
          <p:cNvSpPr/>
          <p:nvPr/>
        </p:nvSpPr>
        <p:spPr>
          <a:xfrm>
            <a:off x="7238354" y="555189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3195787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8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</p:childTnLst>
        </p:cTn>
      </p:par>
    </p:tnLst>
    <p:bldLst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Odčítání v oboru do pěti</a:t>
            </a:r>
            <a:endParaRPr lang="cs-CZ" dirty="0"/>
          </a:p>
        </p:txBody>
      </p:sp>
      <p:sp>
        <p:nvSpPr>
          <p:cNvPr id="19" name="Zástupný symbol pro obsah 18"/>
          <p:cNvSpPr>
            <a:spLocks noGrp="1"/>
          </p:cNvSpPr>
          <p:nvPr>
            <p:ph sz="quarter" idx="4"/>
          </p:nvPr>
        </p:nvSpPr>
        <p:spPr>
          <a:xfrm>
            <a:off x="4572000" y="1556792"/>
            <a:ext cx="4041775" cy="4536504"/>
          </a:xfrm>
        </p:spPr>
        <p:txBody>
          <a:bodyPr/>
          <a:lstStyle/>
          <a:p>
            <a:r>
              <a:rPr lang="cs-CZ" dirty="0" smtClean="0"/>
              <a:t>3 – 1 = </a:t>
            </a:r>
          </a:p>
          <a:p>
            <a:r>
              <a:rPr lang="cs-CZ" dirty="0" smtClean="0"/>
              <a:t>2 – 1 =</a:t>
            </a:r>
          </a:p>
          <a:p>
            <a:r>
              <a:rPr lang="cs-CZ" dirty="0" smtClean="0"/>
              <a:t>4 – 2 =</a:t>
            </a:r>
          </a:p>
          <a:p>
            <a:r>
              <a:rPr lang="cs-CZ" dirty="0" smtClean="0"/>
              <a:t>5 – 4 =</a:t>
            </a:r>
          </a:p>
          <a:p>
            <a:r>
              <a:rPr lang="cs-CZ" dirty="0" smtClean="0"/>
              <a:t>4 – 1 =</a:t>
            </a:r>
          </a:p>
          <a:p>
            <a:r>
              <a:rPr lang="cs-CZ" dirty="0" smtClean="0"/>
              <a:t>5 – 3 =</a:t>
            </a:r>
          </a:p>
          <a:p>
            <a:r>
              <a:rPr lang="cs-CZ" dirty="0" smtClean="0"/>
              <a:t>3 – 2 =</a:t>
            </a:r>
          </a:p>
          <a:p>
            <a:r>
              <a:rPr lang="cs-CZ" dirty="0" smtClean="0"/>
              <a:t>5 – 1 = </a:t>
            </a:r>
          </a:p>
          <a:p>
            <a:r>
              <a:rPr lang="cs-CZ" dirty="0" smtClean="0"/>
              <a:t>4 – 3 =</a:t>
            </a:r>
          </a:p>
          <a:p>
            <a:r>
              <a:rPr lang="cs-CZ" dirty="0" smtClean="0"/>
              <a:t>5 – 2 =</a:t>
            </a:r>
            <a:endParaRPr lang="cs-CZ" dirty="0"/>
          </a:p>
        </p:txBody>
      </p:sp>
      <p:pic>
        <p:nvPicPr>
          <p:cNvPr id="2055" name="Picture 7" descr="D:\Users\Angelika\AppData\Local\Microsoft\Windows\Temporary Internet Files\Content.IE5\0AZE2JSC\MC900436902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1306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7" descr="D:\Users\Angelika\AppData\Local\Microsoft\Windows\Temporary Internet Files\Content.IE5\0AZE2JSC\MC900436902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1306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7" descr="D:\Users\Angelika\AppData\Local\Microsoft\Windows\Temporary Internet Files\Content.IE5\0AZE2JSC\MC900436902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2525" y="161306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D:\Users\Angelika\AppData\Local\Microsoft\Windows\Temporary Internet Files\Content.IE5\AXN2CN7M\MC900436899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73063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D:\Users\Angelika\AppData\Local\Microsoft\Windows\Temporary Internet Files\Content.IE5\AXN2CN7M\MC900436899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592" y="1973063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D:\Users\Angelika\AppData\Local\Microsoft\Windows\Temporary Internet Files\Content.IE5\K5BZQE5S\MC9001935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968" y="2446417"/>
            <a:ext cx="533979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D:\Users\Angelika\AppData\Local\Microsoft\Windows\Temporary Internet Files\Content.IE5\K5BZQE5S\MC9001935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2525" y="2448613"/>
            <a:ext cx="533979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D:\Users\Angelika\AppData\Local\Microsoft\Windows\Temporary Internet Files\Content.IE5\TYVDTD7P\MC900193516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425" y="2851201"/>
            <a:ext cx="2607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D:\Users\Angelika\AppData\Local\Microsoft\Windows\Temporary Internet Files\Content.IE5\TYVDTD7P\MC900193516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375" y="2844613"/>
            <a:ext cx="2607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D:\Users\Angelika\AppData\Local\Microsoft\Windows\Temporary Internet Files\Content.IE5\TYVDTD7P\MC900193516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622" y="2846809"/>
            <a:ext cx="2607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D:\Users\Angelika\AppData\Local\Microsoft\Windows\Temporary Internet Files\Content.IE5\TYVDTD7P\MC900193516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3869" y="2849005"/>
            <a:ext cx="2607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5" descr="D:\Users\Angelika\AppData\Local\Microsoft\Windows\Temporary Internet Files\Content.IE5\TYVDTD7P\MC900193516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9116" y="2851201"/>
            <a:ext cx="2607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D:\Users\Angelika\AppData\Local\Microsoft\Windows\Temporary Internet Files\Content.IE5\0AZE2JSC\MC900441708[3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855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6" descr="D:\Users\Angelika\AppData\Local\Microsoft\Windows\Temporary Internet Files\Content.IE5\0AZE2JSC\MC900441708[3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796" y="333614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D:\Users\Angelika\AppData\Local\Microsoft\Windows\Temporary Internet Files\Content.IE5\0AZE2JSC\MC900441708[3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0048" y="334372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6" descr="D:\Users\Angelika\AppData\Local\Microsoft\Windows\Temporary Internet Files\Content.IE5\0AZE2JSC\MC900441708[3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00" y="335131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D:\Users\Angelika\AppData\Local\Microsoft\Windows\Temporary Internet Files\Content.IE5\AXN2CN7M\MC900436905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957" y="3767259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7" descr="D:\Users\Angelika\AppData\Local\Microsoft\Windows\Temporary Internet Files\Content.IE5\AXN2CN7M\MC900436905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410" y="3790265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7" descr="D:\Users\Angelika\AppData\Local\Microsoft\Windows\Temporary Internet Files\Content.IE5\AXN2CN7M\MC900436905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4394" y="3790265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7" descr="D:\Users\Angelika\AppData\Local\Microsoft\Windows\Temporary Internet Files\Content.IE5\AXN2CN7M\MC900436905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3124" y="3816238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7" descr="D:\Users\Angelika\AppData\Local\Microsoft\Windows\Temporary Internet Files\Content.IE5\AXN2CN7M\MC900436905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6725" y="3816238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D:\Users\Angelika\AppData\Local\Microsoft\Windows\Temporary Internet Files\Content.IE5\K5BZQE5S\MC900193404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810" y="4144855"/>
            <a:ext cx="434045" cy="361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8" descr="D:\Users\Angelika\AppData\Local\Microsoft\Windows\Temporary Internet Files\Content.IE5\K5BZQE5S\MC900193404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437" y="4144855"/>
            <a:ext cx="434045" cy="361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8" descr="D:\Users\Angelika\AppData\Local\Microsoft\Windows\Temporary Internet Files\Content.IE5\K5BZQE5S\MC900193404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3089" y="4153675"/>
            <a:ext cx="434045" cy="361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D:\Users\Angelika\AppData\Local\Microsoft\Windows\Temporary Internet Files\Content.IE5\K5BZQE5S\MC90008826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863" y="4589844"/>
            <a:ext cx="509324" cy="341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0" descr="D:\Users\Angelika\AppData\Local\Microsoft\Windows\Temporary Internet Files\Content.IE5\K5BZQE5S\MC90008826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677" y="4589845"/>
            <a:ext cx="509324" cy="341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0" descr="D:\Users\Angelika\AppData\Local\Microsoft\Windows\Temporary Internet Files\Content.IE5\K5BZQE5S\MC90008826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079" y="4589846"/>
            <a:ext cx="509324" cy="341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0" descr="D:\Users\Angelika\AppData\Local\Microsoft\Windows\Temporary Internet Files\Content.IE5\K5BZQE5S\MC90008826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3670" y="4613925"/>
            <a:ext cx="509324" cy="341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0" descr="D:\Users\Angelika\AppData\Local\Microsoft\Windows\Temporary Internet Files\Content.IE5\K5BZQE5S\MC90008826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614306"/>
            <a:ext cx="509324" cy="341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D:\Users\Angelika\AppData\Local\Microsoft\Windows\Temporary Internet Files\Content.IE5\BI9F6HQP\MC900436896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545" y="5013176"/>
            <a:ext cx="396000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13" descr="D:\Users\Angelika\AppData\Local\Microsoft\Windows\Temporary Internet Files\Content.IE5\BI9F6HQP\MC900436896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863" y="5018689"/>
            <a:ext cx="396000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13" descr="D:\Users\Angelika\AppData\Local\Microsoft\Windows\Temporary Internet Files\Content.IE5\BI9F6HQP\MC900436896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9181" y="5024202"/>
            <a:ext cx="396000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13" descr="D:\Users\Angelika\AppData\Local\Microsoft\Windows\Temporary Internet Files\Content.IE5\BI9F6HQP\MC900436896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499" y="5029715"/>
            <a:ext cx="396000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D:\Users\Angelika\AppData\Local\Microsoft\Windows\Temporary Internet Files\Content.IE5\LKQVB9FG\MC90019339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192" y="5425715"/>
            <a:ext cx="290473" cy="6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15" descr="D:\Users\Angelika\AppData\Local\Microsoft\Windows\Temporary Internet Files\Content.IE5\LKQVB9FG\MC90019339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947" y="5425715"/>
            <a:ext cx="290473" cy="6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15" descr="D:\Users\Angelika\AppData\Local\Microsoft\Windows\Temporary Internet Files\Content.IE5\LKQVB9FG\MC90019339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7315" y="5425715"/>
            <a:ext cx="290473" cy="6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15" descr="D:\Users\Angelika\AppData\Local\Microsoft\Windows\Temporary Internet Files\Content.IE5\LKQVB9FG\MC90019339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157" y="5409176"/>
            <a:ext cx="290473" cy="6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15" descr="D:\Users\Angelika\AppData\Local\Microsoft\Windows\Temporary Internet Files\Content.IE5\LKQVB9FG\MC90019339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8804" y="5414689"/>
            <a:ext cx="290473" cy="6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2" name="Šipka ohnutá nahoru 51"/>
          <p:cNvSpPr/>
          <p:nvPr/>
        </p:nvSpPr>
        <p:spPr>
          <a:xfrm rot="5400000">
            <a:off x="1717501" y="5827306"/>
            <a:ext cx="326256" cy="387740"/>
          </a:xfrm>
          <a:prstGeom prst="bentUpArrow">
            <a:avLst>
              <a:gd name="adj1" fmla="val 17483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Šipka ohnutá nahoru 52"/>
          <p:cNvSpPr/>
          <p:nvPr/>
        </p:nvSpPr>
        <p:spPr>
          <a:xfrm rot="5400000">
            <a:off x="877396" y="5151130"/>
            <a:ext cx="326256" cy="387740"/>
          </a:xfrm>
          <a:prstGeom prst="bentUpArrow">
            <a:avLst>
              <a:gd name="adj1" fmla="val 17483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Šipka ohnutá nahoru 53"/>
          <p:cNvSpPr/>
          <p:nvPr/>
        </p:nvSpPr>
        <p:spPr>
          <a:xfrm rot="5400000">
            <a:off x="2797232" y="4737335"/>
            <a:ext cx="326256" cy="387740"/>
          </a:xfrm>
          <a:prstGeom prst="bentUpArrow">
            <a:avLst>
              <a:gd name="adj1" fmla="val 17483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Šipka ohnutá nahoru 54"/>
          <p:cNvSpPr/>
          <p:nvPr/>
        </p:nvSpPr>
        <p:spPr>
          <a:xfrm rot="5400000">
            <a:off x="989899" y="4290813"/>
            <a:ext cx="326256" cy="387740"/>
          </a:xfrm>
          <a:prstGeom prst="bentUpArrow">
            <a:avLst>
              <a:gd name="adj1" fmla="val 17483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Šipka ohnutá nahoru 55"/>
          <p:cNvSpPr/>
          <p:nvPr/>
        </p:nvSpPr>
        <p:spPr>
          <a:xfrm rot="5400000">
            <a:off x="1222516" y="3865203"/>
            <a:ext cx="326256" cy="387740"/>
          </a:xfrm>
          <a:prstGeom prst="bentUpArrow">
            <a:avLst>
              <a:gd name="adj1" fmla="val 10107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Šipka ohnutá nahoru 56"/>
          <p:cNvSpPr/>
          <p:nvPr/>
        </p:nvSpPr>
        <p:spPr>
          <a:xfrm rot="5400000">
            <a:off x="1471208" y="3459240"/>
            <a:ext cx="326256" cy="387740"/>
          </a:xfrm>
          <a:prstGeom prst="bentUpArrow">
            <a:avLst>
              <a:gd name="adj1" fmla="val 17483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Šipka ohnutá nahoru 57"/>
          <p:cNvSpPr/>
          <p:nvPr/>
        </p:nvSpPr>
        <p:spPr>
          <a:xfrm rot="5400000">
            <a:off x="790604" y="2960829"/>
            <a:ext cx="326256" cy="387740"/>
          </a:xfrm>
          <a:prstGeom prst="bentUpArrow">
            <a:avLst>
              <a:gd name="adj1" fmla="val 17483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Šipka ohnutá nahoru 58"/>
          <p:cNvSpPr/>
          <p:nvPr/>
        </p:nvSpPr>
        <p:spPr>
          <a:xfrm rot="5400000">
            <a:off x="1248081" y="2512535"/>
            <a:ext cx="326256" cy="387740"/>
          </a:xfrm>
          <a:prstGeom prst="bentUpArrow">
            <a:avLst>
              <a:gd name="adj1" fmla="val 17483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Šipka ohnutá nahoru 59"/>
          <p:cNvSpPr/>
          <p:nvPr/>
        </p:nvSpPr>
        <p:spPr>
          <a:xfrm rot="5400000">
            <a:off x="930334" y="2075953"/>
            <a:ext cx="326256" cy="387740"/>
          </a:xfrm>
          <a:prstGeom prst="bentUpArrow">
            <a:avLst>
              <a:gd name="adj1" fmla="val 10107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Šipka ohnutá nahoru 60"/>
          <p:cNvSpPr/>
          <p:nvPr/>
        </p:nvSpPr>
        <p:spPr>
          <a:xfrm rot="5400000">
            <a:off x="1321500" y="1687577"/>
            <a:ext cx="326257" cy="387740"/>
          </a:xfrm>
          <a:prstGeom prst="bentUpArrow">
            <a:avLst>
              <a:gd name="adj1" fmla="val 17483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0420" y="299157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55441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8208" y="210342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67854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476" y="342536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8208" y="385223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9705" y="427451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9705" y="473620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8051" y="517975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2997" y="558949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8208" y="164932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09060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8102" y="250041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02461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43979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3305" y="385223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8822" y="431078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2534" y="473620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2534" y="517184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8051" y="558949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673652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" name="Picture 17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2199" y="2106695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6" name="Picture 17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0420" y="2500417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7" name="Picture 17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476" y="2982889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" name="Picture 17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2632" y="3448625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17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9705" y="3865675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17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2534" y="4274516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17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8051" y="4730689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Picture 17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2997" y="5171840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Picture 17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3719" y="5587715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4" name="Picture 17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827" y="76470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5" name="Ovál 94"/>
          <p:cNvSpPr/>
          <p:nvPr/>
        </p:nvSpPr>
        <p:spPr>
          <a:xfrm>
            <a:off x="6430830" y="554399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96" name="Ovál 95"/>
          <p:cNvSpPr/>
          <p:nvPr/>
        </p:nvSpPr>
        <p:spPr>
          <a:xfrm>
            <a:off x="6914990" y="381623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7" name="Ovál 96"/>
          <p:cNvSpPr/>
          <p:nvPr/>
        </p:nvSpPr>
        <p:spPr>
          <a:xfrm>
            <a:off x="5861811" y="337986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8" name="Ovál 97"/>
          <p:cNvSpPr/>
          <p:nvPr/>
        </p:nvSpPr>
        <p:spPr>
          <a:xfrm>
            <a:off x="6895761" y="294955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9" name="Ovál 98"/>
          <p:cNvSpPr/>
          <p:nvPr/>
        </p:nvSpPr>
        <p:spPr>
          <a:xfrm>
            <a:off x="5867917" y="248612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00" name="Ovál 99"/>
          <p:cNvSpPr/>
          <p:nvPr/>
        </p:nvSpPr>
        <p:spPr>
          <a:xfrm>
            <a:off x="6373665" y="205395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1" name="Ovál 100"/>
          <p:cNvSpPr/>
          <p:nvPr/>
        </p:nvSpPr>
        <p:spPr>
          <a:xfrm>
            <a:off x="6373666" y="162605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2" name="Ovál 101"/>
          <p:cNvSpPr/>
          <p:nvPr/>
        </p:nvSpPr>
        <p:spPr>
          <a:xfrm>
            <a:off x="6964388" y="512634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3" name="Ovál 102"/>
          <p:cNvSpPr/>
          <p:nvPr/>
        </p:nvSpPr>
        <p:spPr>
          <a:xfrm>
            <a:off x="5893336" y="469070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4" name="Ovál 103"/>
          <p:cNvSpPr/>
          <p:nvPr/>
        </p:nvSpPr>
        <p:spPr>
          <a:xfrm>
            <a:off x="6407819" y="425970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5" name="Ovál 104"/>
          <p:cNvSpPr/>
          <p:nvPr/>
        </p:nvSpPr>
        <p:spPr>
          <a:xfrm>
            <a:off x="5880212" y="294955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06" name="Ovál 105"/>
          <p:cNvSpPr/>
          <p:nvPr/>
        </p:nvSpPr>
        <p:spPr>
          <a:xfrm>
            <a:off x="6901867" y="248612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7" name="Ovál 106"/>
          <p:cNvSpPr/>
          <p:nvPr/>
        </p:nvSpPr>
        <p:spPr>
          <a:xfrm>
            <a:off x="6394696" y="248612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08" name="Ovál 107"/>
          <p:cNvSpPr/>
          <p:nvPr/>
        </p:nvSpPr>
        <p:spPr>
          <a:xfrm>
            <a:off x="6895760" y="206069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9" name="Ovál 108"/>
          <p:cNvSpPr/>
          <p:nvPr/>
        </p:nvSpPr>
        <p:spPr>
          <a:xfrm>
            <a:off x="5861810" y="206119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0" name="Ovál 109"/>
          <p:cNvSpPr/>
          <p:nvPr/>
        </p:nvSpPr>
        <p:spPr>
          <a:xfrm>
            <a:off x="6901867" y="162605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111" name="Ovál 110"/>
          <p:cNvSpPr/>
          <p:nvPr/>
        </p:nvSpPr>
        <p:spPr>
          <a:xfrm>
            <a:off x="5850443" y="162605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12" name="Ovál 111"/>
          <p:cNvSpPr/>
          <p:nvPr/>
        </p:nvSpPr>
        <p:spPr>
          <a:xfrm>
            <a:off x="6948264" y="425726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113" name="Ovál 112"/>
          <p:cNvSpPr/>
          <p:nvPr/>
        </p:nvSpPr>
        <p:spPr>
          <a:xfrm>
            <a:off x="5880211" y="426528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14" name="Ovál 113"/>
          <p:cNvSpPr/>
          <p:nvPr/>
        </p:nvSpPr>
        <p:spPr>
          <a:xfrm>
            <a:off x="5893336" y="381623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5" name="Ovál 114"/>
          <p:cNvSpPr/>
          <p:nvPr/>
        </p:nvSpPr>
        <p:spPr>
          <a:xfrm>
            <a:off x="6413925" y="380673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16" name="Ovál 115"/>
          <p:cNvSpPr/>
          <p:nvPr/>
        </p:nvSpPr>
        <p:spPr>
          <a:xfrm>
            <a:off x="6901867" y="339429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7" name="Ovál 116"/>
          <p:cNvSpPr/>
          <p:nvPr/>
        </p:nvSpPr>
        <p:spPr>
          <a:xfrm>
            <a:off x="6413925" y="339429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8" name="Ovál 117"/>
          <p:cNvSpPr/>
          <p:nvPr/>
        </p:nvSpPr>
        <p:spPr>
          <a:xfrm>
            <a:off x="6413925" y="296519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9" name="Ovál 118"/>
          <p:cNvSpPr/>
          <p:nvPr/>
        </p:nvSpPr>
        <p:spPr>
          <a:xfrm>
            <a:off x="5920420" y="553710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0" name="Ovál 119"/>
          <p:cNvSpPr/>
          <p:nvPr/>
        </p:nvSpPr>
        <p:spPr>
          <a:xfrm>
            <a:off x="6964388" y="556539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1" name="Ovál 120"/>
          <p:cNvSpPr/>
          <p:nvPr/>
        </p:nvSpPr>
        <p:spPr>
          <a:xfrm>
            <a:off x="6430829" y="510818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2" name="Ovál 121"/>
          <p:cNvSpPr/>
          <p:nvPr/>
        </p:nvSpPr>
        <p:spPr>
          <a:xfrm>
            <a:off x="5920419" y="512460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23" name="Ovál 122"/>
          <p:cNvSpPr/>
          <p:nvPr/>
        </p:nvSpPr>
        <p:spPr>
          <a:xfrm>
            <a:off x="6938991" y="468404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4" name="Ovál 123"/>
          <p:cNvSpPr/>
          <p:nvPr/>
        </p:nvSpPr>
        <p:spPr>
          <a:xfrm>
            <a:off x="6413925" y="469070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1945290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2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8" dur="2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2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8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2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2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0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2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8" dur="2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2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0" dur="2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</p:childTnLst>
        </p:cTn>
      </p:par>
    </p:tnLst>
    <p:bldLst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Sčítání v oboru do desíti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268760"/>
            <a:ext cx="4040188" cy="639762"/>
          </a:xfrm>
        </p:spPr>
        <p:txBody>
          <a:bodyPr/>
          <a:lstStyle/>
          <a:p>
            <a:r>
              <a:rPr lang="cs-CZ" dirty="0" smtClean="0"/>
              <a:t>Počítejte obrázky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572000" y="1340768"/>
            <a:ext cx="4041775" cy="525735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Vypočítejte součet, klikejte do kruhu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 + 6 = </a:t>
            </a:r>
          </a:p>
          <a:p>
            <a:r>
              <a:rPr lang="cs-CZ" dirty="0" smtClean="0"/>
              <a:t>2 + 8 =</a:t>
            </a:r>
          </a:p>
          <a:p>
            <a:r>
              <a:rPr lang="cs-CZ" dirty="0" smtClean="0"/>
              <a:t>1 + 9 = </a:t>
            </a:r>
          </a:p>
          <a:p>
            <a:r>
              <a:rPr lang="cs-CZ" dirty="0" smtClean="0"/>
              <a:t>4 + 5 =</a:t>
            </a:r>
          </a:p>
          <a:p>
            <a:r>
              <a:rPr lang="cs-CZ" dirty="0" smtClean="0"/>
              <a:t>1 + 7 =</a:t>
            </a:r>
          </a:p>
          <a:p>
            <a:r>
              <a:rPr lang="cs-CZ" dirty="0" smtClean="0"/>
              <a:t>4 + 5 =</a:t>
            </a:r>
          </a:p>
          <a:p>
            <a:r>
              <a:rPr lang="cs-CZ" dirty="0" smtClean="0"/>
              <a:t>2 + 6 =</a:t>
            </a:r>
          </a:p>
          <a:p>
            <a:r>
              <a:rPr lang="cs-CZ" dirty="0" smtClean="0"/>
              <a:t>3 + 7 =</a:t>
            </a:r>
          </a:p>
          <a:p>
            <a:r>
              <a:rPr lang="cs-CZ" dirty="0" smtClean="0"/>
              <a:t>1 + 8 =</a:t>
            </a:r>
            <a:endParaRPr lang="cs-CZ" dirty="0"/>
          </a:p>
        </p:txBody>
      </p:sp>
      <p:pic>
        <p:nvPicPr>
          <p:cNvPr id="7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76470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0577" y="5518900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2076" y="5106901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7935" y="476474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5847" y="4339607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1676" y="3904799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5570" y="348737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5847" y="3068960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5847" y="2653796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267365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4144" y="267203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0935" y="391912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5570" y="433960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2646" y="469458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7161" y="511639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4144" y="551890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0935" y="306896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5847" y="348283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5847" y="390777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4118" y="434132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5847" y="469458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9051" y="509960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7935" y="550535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9064" y="226736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65056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9064" y="306547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3221" y="225011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0935" y="348737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vál 34"/>
          <p:cNvSpPr/>
          <p:nvPr/>
        </p:nvSpPr>
        <p:spPr>
          <a:xfrm>
            <a:off x="7014612" y="219144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7031176" y="260506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6528552" y="506140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38" name="Ovál 37"/>
          <p:cNvSpPr/>
          <p:nvPr/>
        </p:nvSpPr>
        <p:spPr>
          <a:xfrm>
            <a:off x="6039326" y="550200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6528552" y="548606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40" name="Ovál 39"/>
          <p:cNvSpPr/>
          <p:nvPr/>
        </p:nvSpPr>
        <p:spPr>
          <a:xfrm>
            <a:off x="7058039" y="548729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6019453" y="221097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7033671" y="302346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6566879" y="343745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4" name="Ovál 43"/>
          <p:cNvSpPr/>
          <p:nvPr/>
        </p:nvSpPr>
        <p:spPr>
          <a:xfrm>
            <a:off x="6557928" y="384844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5" name="Ovál 44"/>
          <p:cNvSpPr/>
          <p:nvPr/>
        </p:nvSpPr>
        <p:spPr>
          <a:xfrm>
            <a:off x="7031177" y="426160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46" name="Ovál 45"/>
          <p:cNvSpPr/>
          <p:nvPr/>
        </p:nvSpPr>
        <p:spPr>
          <a:xfrm>
            <a:off x="6025559" y="467374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7" name="Ovál 46"/>
          <p:cNvSpPr/>
          <p:nvPr/>
        </p:nvSpPr>
        <p:spPr>
          <a:xfrm>
            <a:off x="6033220" y="507089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9" name="Ovál 48"/>
          <p:cNvSpPr/>
          <p:nvPr/>
        </p:nvSpPr>
        <p:spPr>
          <a:xfrm>
            <a:off x="6516961" y="220596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6530356" y="260506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6005365" y="262653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6525393" y="302514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3" name="Ovál 52"/>
          <p:cNvSpPr/>
          <p:nvPr/>
        </p:nvSpPr>
        <p:spPr>
          <a:xfrm>
            <a:off x="6019452" y="304487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4" name="Ovál 53"/>
          <p:cNvSpPr/>
          <p:nvPr/>
        </p:nvSpPr>
        <p:spPr>
          <a:xfrm>
            <a:off x="7051018" y="344187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5" name="Ovál 54"/>
          <p:cNvSpPr/>
          <p:nvPr/>
        </p:nvSpPr>
        <p:spPr>
          <a:xfrm>
            <a:off x="6035509" y="346426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6" name="Ovál 55"/>
          <p:cNvSpPr/>
          <p:nvPr/>
        </p:nvSpPr>
        <p:spPr>
          <a:xfrm>
            <a:off x="7055980" y="386227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6039325" y="385929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6047361" y="427008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59" name="Ovál 58"/>
          <p:cNvSpPr/>
          <p:nvPr/>
        </p:nvSpPr>
        <p:spPr>
          <a:xfrm>
            <a:off x="6528552" y="427008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7051017" y="464908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6534037" y="466404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62" name="Ovál 61"/>
          <p:cNvSpPr/>
          <p:nvPr/>
        </p:nvSpPr>
        <p:spPr>
          <a:xfrm>
            <a:off x="7051018" y="507089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pic>
        <p:nvPicPr>
          <p:cNvPr id="1026" name="Picture 2" descr="D:\Users\Angelika\AppData\Local\Microsoft\Windows\Temporary Internet Files\Content.IE5\T7PXSR2T\MC9002327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602987">
            <a:off x="467544" y="2183155"/>
            <a:ext cx="42354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2" descr="D:\Users\Angelika\AppData\Local\Microsoft\Windows\Temporary Internet Files\Content.IE5\T7PXSR2T\MC9002327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2010" y="2183155"/>
            <a:ext cx="42354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2" descr="D:\Users\Angelika\AppData\Local\Microsoft\Windows\Temporary Internet Files\Content.IE5\T7PXSR2T\MC9002327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558" y="2183155"/>
            <a:ext cx="42354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2" descr="D:\Users\Angelika\AppData\Local\Microsoft\Windows\Temporary Internet Files\Content.IE5\T7PXSR2T\MC9002327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9106" y="2183155"/>
            <a:ext cx="42354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2" descr="D:\Users\Angelika\AppData\Local\Microsoft\Windows\Temporary Internet Files\Content.IE5\T7PXSR2T\MC9002327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2654" y="2183155"/>
            <a:ext cx="42354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2" descr="D:\Users\Angelika\AppData\Local\Microsoft\Windows\Temporary Internet Files\Content.IE5\T7PXSR2T\MC9002327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6202" y="2183155"/>
            <a:ext cx="42354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2" descr="D:\Users\Angelika\AppData\Local\Microsoft\Windows\Temporary Internet Files\Content.IE5\T7PXSR2T\MC9002327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9750" y="2183155"/>
            <a:ext cx="42354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D:\Users\Angelika\AppData\Local\Microsoft\Windows\Temporary Internet Files\Content.IE5\96S9N0DZ\MC900311658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154" y="2563329"/>
            <a:ext cx="407783" cy="288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3" descr="D:\Users\Angelika\AppData\Local\Microsoft\Windows\Temporary Internet Files\Content.IE5\96S9N0DZ\MC900311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051" y="2589122"/>
            <a:ext cx="407783" cy="288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3" descr="D:\Users\Angelika\AppData\Local\Microsoft\Windows\Temporary Internet Files\Content.IE5\96S9N0DZ\MC900311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2992" y="2589979"/>
            <a:ext cx="407783" cy="288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3" descr="D:\Users\Angelika\AppData\Local\Microsoft\Windows\Temporary Internet Files\Content.IE5\96S9N0DZ\MC900311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8070" y="2604946"/>
            <a:ext cx="407783" cy="288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3" descr="D:\Users\Angelika\AppData\Local\Microsoft\Windows\Temporary Internet Files\Content.IE5\96S9N0DZ\MC900311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6645" y="2581001"/>
            <a:ext cx="407783" cy="288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3" descr="D:\Users\Angelika\AppData\Local\Microsoft\Windows\Temporary Internet Files\Content.IE5\96S9N0DZ\MC900311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6994" y="2589122"/>
            <a:ext cx="407783" cy="288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3" descr="D:\Users\Angelika\AppData\Local\Microsoft\Windows\Temporary Internet Files\Content.IE5\96S9N0DZ\MC900311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8948" y="2581001"/>
            <a:ext cx="407783" cy="288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3" descr="D:\Users\Angelika\AppData\Local\Microsoft\Windows\Temporary Internet Files\Content.IE5\96S9N0DZ\MC900311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7336" y="2589122"/>
            <a:ext cx="407783" cy="288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3" descr="D:\Users\Angelika\AppData\Local\Microsoft\Windows\Temporary Internet Files\Content.IE5\96S9N0DZ\MC900311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0076" y="2581001"/>
            <a:ext cx="407783" cy="288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3" descr="D:\Users\Angelika\AppData\Local\Microsoft\Windows\Temporary Internet Files\Content.IE5\96S9N0DZ\MC900311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2471" y="2602579"/>
            <a:ext cx="407783" cy="288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D:\Users\Angelika\AppData\Local\Microsoft\Windows\Temporary Internet Files\Content.IE5\NW4HF4T8\MC9002322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64458" y="2895892"/>
            <a:ext cx="336157" cy="34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5" descr="D:\Users\Angelika\AppData\Local\Microsoft\Windows\Temporary Internet Files\Content.IE5\NW4HF4T8\MC9002322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3931" y="2898560"/>
            <a:ext cx="336157" cy="34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5" descr="D:\Users\Angelika\AppData\Local\Microsoft\Windows\Temporary Internet Files\Content.IE5\NW4HF4T8\MC9002322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9585" y="2898560"/>
            <a:ext cx="336157" cy="34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5" descr="D:\Users\Angelika\AppData\Local\Microsoft\Windows\Temporary Internet Files\Content.IE5\NW4HF4T8\MC9002322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239" y="2898560"/>
            <a:ext cx="336157" cy="34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Picture 5" descr="D:\Users\Angelika\AppData\Local\Microsoft\Windows\Temporary Internet Files\Content.IE5\NW4HF4T8\MC9002322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0893" y="2898560"/>
            <a:ext cx="336157" cy="34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" name="Picture 5" descr="D:\Users\Angelika\AppData\Local\Microsoft\Windows\Temporary Internet Files\Content.IE5\NW4HF4T8\MC9002322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6547" y="2898560"/>
            <a:ext cx="336157" cy="34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6" name="Picture 5" descr="D:\Users\Angelika\AppData\Local\Microsoft\Windows\Temporary Internet Files\Content.IE5\NW4HF4T8\MC9002322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2201" y="2898560"/>
            <a:ext cx="336157" cy="34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7" name="Picture 5" descr="D:\Users\Angelika\AppData\Local\Microsoft\Windows\Temporary Internet Files\Content.IE5\NW4HF4T8\MC9002322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7855" y="2898560"/>
            <a:ext cx="336157" cy="34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" name="Picture 5" descr="D:\Users\Angelika\AppData\Local\Microsoft\Windows\Temporary Internet Files\Content.IE5\NW4HF4T8\MC9002322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509" y="2898560"/>
            <a:ext cx="336157" cy="34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5" descr="D:\Users\Angelika\AppData\Local\Microsoft\Windows\Temporary Internet Files\Content.IE5\NW4HF4T8\MC9002322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9163" y="2898560"/>
            <a:ext cx="336157" cy="34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D:\Users\Angelika\AppData\Local\Microsoft\Windows\Temporary Internet Files\Content.IE5\96S9N0DZ\MC90023254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699" y="3393631"/>
            <a:ext cx="405041" cy="293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6" descr="D:\Users\Angelika\AppData\Local\Microsoft\Windows\Temporary Internet Files\Content.IE5\96S9N0DZ\MC90023254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536" y="3390688"/>
            <a:ext cx="405041" cy="293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Picture 6" descr="D:\Users\Angelika\AppData\Local\Microsoft\Windows\Temporary Internet Files\Content.IE5\96S9N0DZ\MC90023254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9373" y="3387745"/>
            <a:ext cx="405041" cy="293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Picture 6" descr="D:\Users\Angelika\AppData\Local\Microsoft\Windows\Temporary Internet Files\Content.IE5\96S9N0DZ\MC90023254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6210" y="3384802"/>
            <a:ext cx="405041" cy="293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4" name="Picture 6" descr="D:\Users\Angelika\AppData\Local\Microsoft\Windows\Temporary Internet Files\Content.IE5\96S9N0DZ\MC90023254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2009" y="3404149"/>
            <a:ext cx="405041" cy="293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5" name="Picture 6" descr="D:\Users\Angelika\AppData\Local\Microsoft\Windows\Temporary Internet Files\Content.IE5\96S9N0DZ\MC90023254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2104" y="3397082"/>
            <a:ext cx="405041" cy="293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" name="Picture 6" descr="D:\Users\Angelika\AppData\Local\Microsoft\Windows\Temporary Internet Files\Content.IE5\96S9N0DZ\MC90023254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2199" y="3390015"/>
            <a:ext cx="405041" cy="293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" name="Picture 6" descr="D:\Users\Angelika\AppData\Local\Microsoft\Windows\Temporary Internet Files\Content.IE5\96S9N0DZ\MC90023254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2294" y="3382948"/>
            <a:ext cx="405041" cy="293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6" descr="D:\Users\Angelika\AppData\Local\Microsoft\Windows\Temporary Internet Files\Content.IE5\96S9N0DZ\MC90023254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2389" y="3375881"/>
            <a:ext cx="405041" cy="293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D:\Users\Angelika\AppData\Local\Microsoft\Windows\Temporary Internet Files\Content.IE5\6HL8TLYN\MC9001124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82692">
            <a:off x="552416" y="3847123"/>
            <a:ext cx="468288" cy="1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Picture 7" descr="D:\Users\Angelika\AppData\Local\Microsoft\Windows\Temporary Internet Files\Content.IE5\6HL8TLYN\MC9001124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8475" y="3813068"/>
            <a:ext cx="468288" cy="1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7" descr="D:\Users\Angelika\AppData\Local\Microsoft\Windows\Temporary Internet Files\Content.IE5\6HL8TLYN\MC9001124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9173" y="3825211"/>
            <a:ext cx="468288" cy="1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" name="Picture 7" descr="D:\Users\Angelika\AppData\Local\Microsoft\Windows\Temporary Internet Files\Content.IE5\6HL8TLYN\MC9001124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9871" y="3837354"/>
            <a:ext cx="468288" cy="1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7" descr="D:\Users\Angelika\AppData\Local\Microsoft\Windows\Temporary Internet Files\Content.IE5\6HL8TLYN\MC9001124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0569" y="3849497"/>
            <a:ext cx="468288" cy="1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" name="Picture 7" descr="D:\Users\Angelika\AppData\Local\Microsoft\Windows\Temporary Internet Files\Content.IE5\6HL8TLYN\MC9001124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1267" y="3861640"/>
            <a:ext cx="468288" cy="1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" name="Picture 7" descr="D:\Users\Angelika\AppData\Local\Microsoft\Windows\Temporary Internet Files\Content.IE5\6HL8TLYN\MC9001124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1965" y="3873783"/>
            <a:ext cx="468288" cy="1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" name="Picture 7" descr="D:\Users\Angelika\AppData\Local\Microsoft\Windows\Temporary Internet Files\Content.IE5\6HL8TLYN\MC9001124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2663" y="3885926"/>
            <a:ext cx="468288" cy="1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D:\Users\Angelika\AppData\Local\Microsoft\Windows\Temporary Internet Files\Content.IE5\T7PXSR2T\MC90023255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346" y="4160149"/>
            <a:ext cx="310445" cy="288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" name="Picture 8" descr="D:\Users\Angelika\AppData\Local\Microsoft\Windows\Temporary Internet Files\Content.IE5\T7PXSR2T\MC90023255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150" y="4160148"/>
            <a:ext cx="310445" cy="288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" name="Picture 8" descr="D:\Users\Angelika\AppData\Local\Microsoft\Windows\Temporary Internet Files\Content.IE5\T7PXSR2T\MC90023255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954" y="4160147"/>
            <a:ext cx="310445" cy="288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0" name="Picture 8" descr="D:\Users\Angelika\AppData\Local\Microsoft\Windows\Temporary Internet Files\Content.IE5\T7PXSR2T\MC90023255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1758" y="4160146"/>
            <a:ext cx="310445" cy="288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1" name="Picture 8" descr="D:\Users\Angelika\AppData\Local\Microsoft\Windows\Temporary Internet Files\Content.IE5\T7PXSR2T\MC90023255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757" y="4150835"/>
            <a:ext cx="310445" cy="288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" name="Picture 8" descr="D:\Users\Angelika\AppData\Local\Microsoft\Windows\Temporary Internet Files\Content.IE5\T7PXSR2T\MC90023255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9366" y="4160144"/>
            <a:ext cx="310445" cy="288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3" name="Picture 8" descr="D:\Users\Angelika\AppData\Local\Microsoft\Windows\Temporary Internet Files\Content.IE5\T7PXSR2T\MC90023255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3170" y="4160143"/>
            <a:ext cx="310445" cy="288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" name="Picture 8" descr="D:\Users\Angelika\AppData\Local\Microsoft\Windows\Temporary Internet Files\Content.IE5\T7PXSR2T\MC90023255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6974" y="4160142"/>
            <a:ext cx="310445" cy="288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5" name="Picture 8" descr="D:\Users\Angelika\AppData\Local\Microsoft\Windows\Temporary Internet Files\Content.IE5\T7PXSR2T\MC90023255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0778" y="4160141"/>
            <a:ext cx="310445" cy="288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D:\Users\Angelika\AppData\Local\Microsoft\Windows\Temporary Internet Files\Content.IE5\BI9F6HQP\MC90023227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32045" flipH="1">
            <a:off x="631454" y="4498797"/>
            <a:ext cx="215121" cy="432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7" name="Picture 9" descr="D:\Users\Angelika\AppData\Local\Microsoft\Windows\Temporary Internet Files\Content.IE5\BI9F6HQP\MC90023227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32045" flipH="1">
            <a:off x="969312" y="4498796"/>
            <a:ext cx="215121" cy="432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8" name="Picture 9" descr="D:\Users\Angelika\AppData\Local\Microsoft\Windows\Temporary Internet Files\Content.IE5\BI9F6HQP\MC90023227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32045" flipH="1">
            <a:off x="3282952" y="4498797"/>
            <a:ext cx="215121" cy="432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9" name="Picture 9" descr="D:\Users\Angelika\AppData\Local\Microsoft\Windows\Temporary Internet Files\Content.IE5\BI9F6HQP\MC90023227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32045" flipH="1">
            <a:off x="1641606" y="4495364"/>
            <a:ext cx="215121" cy="432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0" name="Picture 9" descr="D:\Users\Angelika\AppData\Local\Microsoft\Windows\Temporary Internet Files\Content.IE5\BI9F6HQP\MC90023227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32045" flipH="1">
            <a:off x="1977753" y="4493648"/>
            <a:ext cx="215121" cy="432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1" name="Picture 9" descr="D:\Users\Angelika\AppData\Local\Microsoft\Windows\Temporary Internet Files\Content.IE5\BI9F6HQP\MC90023227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32045" flipH="1">
            <a:off x="2313900" y="4491932"/>
            <a:ext cx="215121" cy="432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" name="Picture 9" descr="D:\Users\Angelika\AppData\Local\Microsoft\Windows\Temporary Internet Files\Content.IE5\BI9F6HQP\MC90023227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32045" flipH="1">
            <a:off x="2650047" y="4490216"/>
            <a:ext cx="215121" cy="432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" name="Picture 9" descr="D:\Users\Angelika\AppData\Local\Microsoft\Windows\Temporary Internet Files\Content.IE5\BI9F6HQP\MC90023227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32045" flipH="1">
            <a:off x="2986194" y="4488500"/>
            <a:ext cx="215121" cy="432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D:\Users\Angelika\AppData\Local\Microsoft\Windows\Temporary Internet Files\Content.IE5\BI9F6HQP\MC90011232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328" y="4964593"/>
            <a:ext cx="293372" cy="265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6" name="Picture 11" descr="D:\Users\Angelika\AppData\Local\Microsoft\Windows\Temporary Internet Files\Content.IE5\BI9F6HQP\MC90011232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056" y="4966781"/>
            <a:ext cx="293372" cy="265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7" name="Picture 11" descr="D:\Users\Angelika\AppData\Local\Microsoft\Windows\Temporary Internet Files\Content.IE5\BI9F6HQP\MC90011232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7784" y="4968969"/>
            <a:ext cx="293372" cy="265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8" name="Picture 11" descr="D:\Users\Angelika\AppData\Local\Microsoft\Windows\Temporary Internet Files\Content.IE5\BI9F6HQP\MC90011232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4265" y="4979909"/>
            <a:ext cx="293372" cy="265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9" name="Picture 11" descr="D:\Users\Angelika\AppData\Local\Microsoft\Windows\Temporary Internet Files\Content.IE5\BI9F6HQP\MC90011232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3240" y="4973345"/>
            <a:ext cx="293372" cy="265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" name="Picture 11" descr="D:\Users\Angelika\AppData\Local\Microsoft\Windows\Temporary Internet Files\Content.IE5\BI9F6HQP\MC90011232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5968" y="4975533"/>
            <a:ext cx="293372" cy="265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1" name="Picture 11" descr="D:\Users\Angelika\AppData\Local\Microsoft\Windows\Temporary Internet Files\Content.IE5\BI9F6HQP\MC90011232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8696" y="4977721"/>
            <a:ext cx="293372" cy="265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2" name="Picture 11" descr="D:\Users\Angelika\AppData\Local\Microsoft\Windows\Temporary Internet Files\Content.IE5\BI9F6HQP\MC90011232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1424" y="4979909"/>
            <a:ext cx="293372" cy="265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" name="Picture 11" descr="D:\Users\Angelika\AppData\Local\Microsoft\Windows\Temporary Internet Files\Content.IE5\BI9F6HQP\MC90011232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4152" y="4982097"/>
            <a:ext cx="293372" cy="265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4" name="Picture 11" descr="D:\Users\Angelika\AppData\Local\Microsoft\Windows\Temporary Internet Files\Content.IE5\BI9F6HQP\MC90011232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6880" y="4984285"/>
            <a:ext cx="293372" cy="265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D:\Users\Angelika\AppData\Local\Microsoft\Windows\Temporary Internet Files\Content.IE5\YA1NHVHO\MC90023225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328" y="5387602"/>
            <a:ext cx="304258" cy="335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7" name="Picture 12" descr="D:\Users\Angelika\AppData\Local\Microsoft\Windows\Temporary Internet Files\Content.IE5\YA1NHVHO\MC90023225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6210" y="5394901"/>
            <a:ext cx="304258" cy="335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8" name="Picture 12" descr="D:\Users\Angelika\AppData\Local\Microsoft\Windows\Temporary Internet Files\Content.IE5\YA1NHVHO\MC90023225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8142" y="5387171"/>
            <a:ext cx="304258" cy="335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9" name="Picture 12" descr="D:\Users\Angelika\AppData\Local\Microsoft\Windows\Temporary Internet Files\Content.IE5\YA1NHVHO\MC90023225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9757" y="5387171"/>
            <a:ext cx="304258" cy="335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0" name="Picture 12" descr="D:\Users\Angelika\AppData\Local\Microsoft\Windows\Temporary Internet Files\Content.IE5\YA1NHVHO\MC90023225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1542" y="5387602"/>
            <a:ext cx="304258" cy="335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1" name="Picture 12" descr="D:\Users\Angelika\AppData\Local\Microsoft\Windows\Temporary Internet Files\Content.IE5\YA1NHVHO\MC90023225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4432" y="5398859"/>
            <a:ext cx="304258" cy="335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2" name="Picture 12" descr="D:\Users\Angelika\AppData\Local\Microsoft\Windows\Temporary Internet Files\Content.IE5\YA1NHVHO\MC90023225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6202" y="5394901"/>
            <a:ext cx="304258" cy="335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" name="Picture 12" descr="D:\Users\Angelika\AppData\Local\Microsoft\Windows\Temporary Internet Files\Content.IE5\YA1NHVHO\MC90023225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2473" y="5404394"/>
            <a:ext cx="304258" cy="335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4" name="Picture 12" descr="D:\Users\Angelika\AppData\Local\Microsoft\Windows\Temporary Internet Files\Content.IE5\YA1NHVHO\MC90023225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3462" y="5403957"/>
            <a:ext cx="304258" cy="335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4728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8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</p:childTnLst>
        </p:cTn>
      </p:par>
    </p:tnLst>
    <p:bldLst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Sčítání v oboru do desíti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628800"/>
            <a:ext cx="4040188" cy="35173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Počítejte obrázky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484784"/>
            <a:ext cx="4041775" cy="504056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Vypočítejte součet a klikejte do kruhu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6408" y="2181251"/>
            <a:ext cx="4041775" cy="395128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 + 4 =</a:t>
            </a:r>
          </a:p>
          <a:p>
            <a:r>
              <a:rPr lang="cs-CZ" dirty="0" smtClean="0"/>
              <a:t>5 + 1 =</a:t>
            </a:r>
          </a:p>
          <a:p>
            <a:r>
              <a:rPr lang="cs-CZ" dirty="0" smtClean="0"/>
              <a:t>4 + 6 =</a:t>
            </a:r>
          </a:p>
          <a:p>
            <a:r>
              <a:rPr lang="cs-CZ" dirty="0" smtClean="0"/>
              <a:t>5 + 3 =</a:t>
            </a:r>
          </a:p>
          <a:p>
            <a:r>
              <a:rPr lang="cs-CZ" dirty="0" smtClean="0"/>
              <a:t>3 + 5 =</a:t>
            </a:r>
          </a:p>
          <a:p>
            <a:r>
              <a:rPr lang="cs-CZ" dirty="0" smtClean="0"/>
              <a:t>5 + 2 =</a:t>
            </a:r>
          </a:p>
          <a:p>
            <a:r>
              <a:rPr lang="cs-CZ" dirty="0" smtClean="0"/>
              <a:t>4 + 4 =</a:t>
            </a:r>
          </a:p>
          <a:p>
            <a:r>
              <a:rPr lang="cs-CZ" dirty="0" smtClean="0"/>
              <a:t>3 + 6 =</a:t>
            </a:r>
          </a:p>
          <a:p>
            <a:r>
              <a:rPr lang="cs-CZ" dirty="0" smtClean="0"/>
              <a:t>5 + 4 =</a:t>
            </a:r>
            <a:endParaRPr lang="cs-CZ" dirty="0"/>
          </a:p>
        </p:txBody>
      </p:sp>
      <p:pic>
        <p:nvPicPr>
          <p:cNvPr id="7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76470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2418" y="2267365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2705" y="264526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055592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7502" y="3432053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0249" y="3861048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140" y="4300887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0616" y="4708362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1205" y="508518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405" y="544522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3222" y="545179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0616" y="508518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1956" y="469979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29309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0928" y="386104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8037" y="341333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0493" y="305559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0206" y="264526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26736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28" y="226736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4785" y="267026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8037" y="305559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0493" y="341467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5290" y="384457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2207" y="422724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140" y="469979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1890" y="506691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1205" y="544522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vál 34"/>
          <p:cNvSpPr/>
          <p:nvPr/>
        </p:nvSpPr>
        <p:spPr>
          <a:xfrm>
            <a:off x="7213580" y="544101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6088118" y="545179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7173399" y="220263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6601623" y="259976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6025559" y="300376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6050167" y="339890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7203598" y="383178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6624531" y="426730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7214681" y="463399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4" name="Ovál 43"/>
          <p:cNvSpPr/>
          <p:nvPr/>
        </p:nvSpPr>
        <p:spPr>
          <a:xfrm>
            <a:off x="6100176" y="504888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5" name="Ovál 44"/>
          <p:cNvSpPr/>
          <p:nvPr/>
        </p:nvSpPr>
        <p:spPr>
          <a:xfrm>
            <a:off x="6684414" y="542368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6" name="Ovál 45"/>
          <p:cNvSpPr/>
          <p:nvPr/>
        </p:nvSpPr>
        <p:spPr>
          <a:xfrm>
            <a:off x="6591884" y="218125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7" name="Ovál 46"/>
          <p:cNvSpPr/>
          <p:nvPr/>
        </p:nvSpPr>
        <p:spPr>
          <a:xfrm>
            <a:off x="7177703" y="262043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8" name="Ovál 47"/>
          <p:cNvSpPr/>
          <p:nvPr/>
        </p:nvSpPr>
        <p:spPr>
          <a:xfrm>
            <a:off x="6006681" y="260849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9" name="Ovál 48"/>
          <p:cNvSpPr/>
          <p:nvPr/>
        </p:nvSpPr>
        <p:spPr>
          <a:xfrm>
            <a:off x="7173400" y="301009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6617087" y="301003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7195534" y="341467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6612319" y="343205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3" name="Ovál 52"/>
          <p:cNvSpPr/>
          <p:nvPr/>
        </p:nvSpPr>
        <p:spPr>
          <a:xfrm>
            <a:off x="6036141" y="381554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4" name="Ovál 53"/>
          <p:cNvSpPr/>
          <p:nvPr/>
        </p:nvSpPr>
        <p:spPr>
          <a:xfrm>
            <a:off x="6077502" y="420988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5" name="Ovál 54"/>
          <p:cNvSpPr/>
          <p:nvPr/>
        </p:nvSpPr>
        <p:spPr>
          <a:xfrm>
            <a:off x="6633281" y="384246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6" name="Ovál 55"/>
          <p:cNvSpPr/>
          <p:nvPr/>
        </p:nvSpPr>
        <p:spPr>
          <a:xfrm>
            <a:off x="7214682" y="424759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6055842" y="463399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6633281" y="464241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7213580" y="504505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6650493" y="502141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6014785" y="220263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02639"/>
            <a:ext cx="293954" cy="241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2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7314" y="2202639"/>
            <a:ext cx="293954" cy="241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2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5452" y="2202639"/>
            <a:ext cx="293954" cy="241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2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9406" y="2202639"/>
            <a:ext cx="293954" cy="241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2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3360" y="2202639"/>
            <a:ext cx="293954" cy="241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D:\Users\Angelika\AppData\Local\Microsoft\Windows\Temporary Internet Files\Content.IE5\YA1NHVHO\MP9004465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412" y="2587837"/>
            <a:ext cx="22239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3" descr="D:\Users\Angelika\AppData\Local\Microsoft\Windows\Temporary Internet Files\Content.IE5\YA1NHVHO\MP9004465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053" y="2591184"/>
            <a:ext cx="22239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3" descr="D:\Users\Angelika\AppData\Local\Microsoft\Windows\Temporary Internet Files\Content.IE5\YA1NHVHO\MP9004465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0973" y="2585024"/>
            <a:ext cx="22239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3" descr="D:\Users\Angelika\AppData\Local\Microsoft\Windows\Temporary Internet Files\Content.IE5\YA1NHVHO\MP9004465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3159" y="2606738"/>
            <a:ext cx="22239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3" descr="D:\Users\Angelika\AppData\Local\Microsoft\Windows\Temporary Internet Files\Content.IE5\YA1NHVHO\MP9004465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1222" y="2593040"/>
            <a:ext cx="22239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3" descr="D:\Users\Angelika\AppData\Local\Microsoft\Windows\Temporary Internet Files\Content.IE5\YA1NHVHO\MP9004465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5673" y="2608492"/>
            <a:ext cx="22239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D:\Users\Angelika\AppData\Local\Microsoft\Windows\Temporary Internet Files\Content.IE5\LKQVB9FG\MP90040285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234" y="2933264"/>
            <a:ext cx="443541" cy="332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4" descr="D:\Users\Angelika\AppData\Local\Microsoft\Windows\Temporary Internet Files\Content.IE5\LKQVB9FG\MP90040285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498" y="2937964"/>
            <a:ext cx="443541" cy="332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4" descr="D:\Users\Angelika\AppData\Local\Microsoft\Windows\Temporary Internet Files\Content.IE5\LKQVB9FG\MP90040285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7635" y="2937925"/>
            <a:ext cx="443541" cy="332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4" descr="D:\Users\Angelika\AppData\Local\Microsoft\Windows\Temporary Internet Files\Content.IE5\LKQVB9FG\MP90040285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1559" y="2926383"/>
            <a:ext cx="443541" cy="332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4" descr="D:\Users\Angelika\AppData\Local\Microsoft\Windows\Temporary Internet Files\Content.IE5\LKQVB9FG\MP90040285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3021" y="2926383"/>
            <a:ext cx="443541" cy="332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Picture 4" descr="D:\Users\Angelika\AppData\Local\Microsoft\Windows\Temporary Internet Files\Content.IE5\LKQVB9FG\MP90040285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556" y="2937925"/>
            <a:ext cx="443541" cy="332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" name="Picture 4" descr="D:\Users\Angelika\AppData\Local\Microsoft\Windows\Temporary Internet Files\Content.IE5\LKQVB9FG\MP90040285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928" y="2942625"/>
            <a:ext cx="443541" cy="332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6" name="Picture 4" descr="D:\Users\Angelika\AppData\Local\Microsoft\Windows\Temporary Internet Files\Content.IE5\LKQVB9FG\MP90040285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6460" y="2956086"/>
            <a:ext cx="443541" cy="332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7" name="Picture 4" descr="D:\Users\Angelika\AppData\Local\Microsoft\Windows\Temporary Internet Files\Content.IE5\LKQVB9FG\MP90040285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2665" y="2958267"/>
            <a:ext cx="443541" cy="332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" name="Picture 4" descr="D:\Users\Angelika\AppData\Local\Microsoft\Windows\Temporary Internet Files\Content.IE5\LKQVB9FG\MP90040285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0380" y="2958267"/>
            <a:ext cx="443541" cy="332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D:\Users\Angelika\AppData\Local\Microsoft\Windows\Temporary Internet Files\Content.IE5\T7PXSR2T\MC9002326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718" y="3290923"/>
            <a:ext cx="261605" cy="279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Picture 6" descr="D:\Users\Angelika\AppData\Local\Microsoft\Windows\Temporary Internet Files\Content.IE5\T7PXSR2T\MC9002326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41" y="3288742"/>
            <a:ext cx="261605" cy="279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4" name="Picture 6" descr="D:\Users\Angelika\AppData\Local\Microsoft\Windows\Temporary Internet Files\Content.IE5\T7PXSR2T\MC9002326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883" y="3295358"/>
            <a:ext cx="261605" cy="279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5" name="Picture 6" descr="D:\Users\Angelika\AppData\Local\Microsoft\Windows\Temporary Internet Files\Content.IE5\T7PXSR2T\MC9002326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6861" y="3293422"/>
            <a:ext cx="261605" cy="26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" name="Picture 6" descr="D:\Users\Angelika\AppData\Local\Microsoft\Windows\Temporary Internet Files\Content.IE5\T7PXSR2T\MC9002326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3329" y="3300095"/>
            <a:ext cx="261605" cy="26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" name="Picture 6" descr="D:\Users\Angelika\AppData\Local\Microsoft\Windows\Temporary Internet Files\Content.IE5\T7PXSR2T\MC9002326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231" y="4095286"/>
            <a:ext cx="261605" cy="26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6" descr="D:\Users\Angelika\AppData\Local\Microsoft\Windows\Temporary Internet Files\Content.IE5\T7PXSR2T\MC9002326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4753" y="3275753"/>
            <a:ext cx="261605" cy="26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6" descr="D:\Users\Angelika\AppData\Local\Microsoft\Windows\Temporary Internet Files\Content.IE5\T7PXSR2T\MC9002326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3618" y="3294758"/>
            <a:ext cx="261605" cy="26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Picture 6" descr="D:\Users\Angelika\AppData\Local\Microsoft\Windows\Temporary Internet Files\Content.IE5\T7PXSR2T\MC9002326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9097" y="3282716"/>
            <a:ext cx="261605" cy="26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D:\Users\Angelika\AppData\Local\Microsoft\Windows\Temporary Internet Files\Content.IE5\96S9N0DZ\MC9003982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168" y="3701338"/>
            <a:ext cx="312524" cy="256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" name="Picture 7" descr="D:\Users\Angelika\AppData\Local\Microsoft\Windows\Temporary Internet Files\Content.IE5\96S9N0DZ\MC9003982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111" y="3665475"/>
            <a:ext cx="312524" cy="256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7" descr="D:\Users\Angelika\AppData\Local\Microsoft\Windows\Temporary Internet Files\Content.IE5\96S9N0DZ\MC9003982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194" y="3682854"/>
            <a:ext cx="312524" cy="256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" name="Picture 7" descr="D:\Users\Angelika\AppData\Local\Microsoft\Windows\Temporary Internet Files\Content.IE5\96S9N0DZ\MC9003982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3779" y="3722360"/>
            <a:ext cx="312524" cy="256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" name="Picture 7" descr="D:\Users\Angelika\AppData\Local\Microsoft\Windows\Temporary Internet Files\Content.IE5\96S9N0DZ\MC9003982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6303" y="3720053"/>
            <a:ext cx="312524" cy="256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" name="Picture 7" descr="D:\Users\Angelika\AppData\Local\Microsoft\Windows\Temporary Internet Files\Content.IE5\96S9N0DZ\MC9003982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0611" y="3748650"/>
            <a:ext cx="312524" cy="256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" name="Picture 7" descr="D:\Users\Angelika\AppData\Local\Microsoft\Windows\Temporary Internet Files\Content.IE5\96S9N0DZ\MC9003982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1994" y="3722359"/>
            <a:ext cx="312524" cy="256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" name="Picture 7" descr="D:\Users\Angelika\AppData\Local\Microsoft\Windows\Temporary Internet Files\Content.IE5\96S9N0DZ\MC9003982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4745" y="3737409"/>
            <a:ext cx="312524" cy="256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0" name="Picture 6" descr="D:\Users\Angelika\AppData\Local\Microsoft\Windows\Temporary Internet Files\Content.IE5\T7PXSR2T\MC9002326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847" y="4095286"/>
            <a:ext cx="261605" cy="26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1" name="Picture 6" descr="D:\Users\Angelika\AppData\Local\Microsoft\Windows\Temporary Internet Files\Content.IE5\T7PXSR2T\MC9002326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3463" y="4095286"/>
            <a:ext cx="261605" cy="26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" name="Picture 6" descr="D:\Users\Angelika\AppData\Local\Microsoft\Windows\Temporary Internet Files\Content.IE5\T7PXSR2T\MC9002326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3079" y="4095286"/>
            <a:ext cx="261605" cy="26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3" name="Picture 6" descr="D:\Users\Angelika\AppData\Local\Microsoft\Windows\Temporary Internet Files\Content.IE5\T7PXSR2T\MC9002326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695" y="4095286"/>
            <a:ext cx="261605" cy="26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5" name="Picture 6" descr="D:\Users\Angelika\AppData\Local\Microsoft\Windows\Temporary Internet Files\Content.IE5\T7PXSR2T\MC9002326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927" y="4095286"/>
            <a:ext cx="261605" cy="26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6" name="Picture 6" descr="D:\Users\Angelika\AppData\Local\Microsoft\Windows\Temporary Internet Files\Content.IE5\T7PXSR2T\MC9002326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1543" y="4095286"/>
            <a:ext cx="261605" cy="26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D:\Users\Angelika\AppData\Local\Microsoft\Windows\Temporary Internet Files\Content.IE5\T7PXSR2T\MC9000887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8204" y="4503894"/>
            <a:ext cx="284022" cy="260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8" name="Picture 9" descr="D:\Users\Angelika\AppData\Local\Microsoft\Windows\Temporary Internet Files\Content.IE5\T7PXSR2T\MC9000887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59988" y="4507618"/>
            <a:ext cx="284022" cy="260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9" name="Picture 9" descr="D:\Users\Angelika\AppData\Local\Microsoft\Windows\Temporary Internet Files\Content.IE5\T7PXSR2T\MC9000887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61772" y="4511342"/>
            <a:ext cx="284022" cy="260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0" name="Picture 9" descr="D:\Users\Angelika\AppData\Local\Microsoft\Windows\Temporary Internet Files\Content.IE5\T7PXSR2T\MC9000887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61772" y="4503893"/>
            <a:ext cx="284022" cy="260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1" name="Picture 9" descr="D:\Users\Angelika\AppData\Local\Microsoft\Windows\Temporary Internet Files\Content.IE5\T7PXSR2T\MC9000887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369757" y="4507270"/>
            <a:ext cx="284022" cy="260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" name="Picture 9" descr="D:\Users\Angelika\AppData\Local\Microsoft\Windows\Temporary Internet Files\Content.IE5\T7PXSR2T\MC9000887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825416" y="4514319"/>
            <a:ext cx="284022" cy="260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" name="Picture 9" descr="D:\Users\Angelika\AppData\Local\Microsoft\Windows\Temporary Internet Files\Content.IE5\T7PXSR2T\MC9000887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087063" y="4512316"/>
            <a:ext cx="284022" cy="260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4" name="Picture 9" descr="D:\Users\Angelika\AppData\Local\Microsoft\Windows\Temporary Internet Files\Content.IE5\T7PXSR2T\MC9000887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354753" y="4534686"/>
            <a:ext cx="284022" cy="260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" name="Picture 9" descr="D:\Users\Angelika\AppData\Local\Microsoft\Windows\Temporary Internet Files\Content.IE5\T7PXSR2T\MC9000887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616358" y="4539995"/>
            <a:ext cx="284022" cy="260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D:\Users\Angelika\AppData\Local\Microsoft\Windows\Temporary Internet Files\Content.IE5\6HL8TLYN\MC900188539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086" y="4981391"/>
            <a:ext cx="276813" cy="313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7" name="Picture 10" descr="D:\Users\Angelika\AppData\Local\Microsoft\Windows\Temporary Internet Files\Content.IE5\6HL8TLYN\MC90018853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226" y="4979226"/>
            <a:ext cx="276813" cy="313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8" name="Picture 10" descr="D:\Users\Angelika\AppData\Local\Microsoft\Windows\Temporary Internet Files\Content.IE5\6HL8TLYN\MC90018853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566" y="4974800"/>
            <a:ext cx="276813" cy="313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9" name="Picture 10" descr="D:\Users\Angelika\AppData\Local\Microsoft\Windows\Temporary Internet Files\Content.IE5\6HL8TLYN\MC90018853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2656" y="4969238"/>
            <a:ext cx="276813" cy="313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" name="Picture 10" descr="D:\Users\Angelika\AppData\Local\Microsoft\Windows\Temporary Internet Files\Content.IE5\6HL8TLYN\MC90018853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3246" y="4965948"/>
            <a:ext cx="276813" cy="313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1" name="Picture 10" descr="D:\Users\Angelika\AppData\Local\Microsoft\Windows\Temporary Internet Files\Content.IE5\6HL8TLYN\MC90018853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3586" y="4961522"/>
            <a:ext cx="276813" cy="313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2" name="Picture 10" descr="D:\Users\Angelika\AppData\Local\Microsoft\Windows\Temporary Internet Files\Content.IE5\6HL8TLYN\MC90018853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3926" y="4957096"/>
            <a:ext cx="276813" cy="313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" name="Picture 10" descr="D:\Users\Angelika\AppData\Local\Microsoft\Windows\Temporary Internet Files\Content.IE5\6HL8TLYN\MC90018853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266" y="4952670"/>
            <a:ext cx="276813" cy="313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4" name="Picture 10" descr="D:\Users\Angelika\AppData\Local\Microsoft\Windows\Temporary Internet Files\Content.IE5\6HL8TLYN\MC90018853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4606" y="4952669"/>
            <a:ext cx="276813" cy="313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D:\Users\Angelika\AppData\Local\Microsoft\Windows\Temporary Internet Files\Content.IE5\LKQVB9FG\MC90035887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996" y="5406346"/>
            <a:ext cx="476573" cy="41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6" name="Picture 11" descr="D:\Users\Angelika\AppData\Local\Microsoft\Windows\Temporary Internet Files\Content.IE5\LKQVB9FG\MC90035887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856" y="5466696"/>
            <a:ext cx="476573" cy="41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7" name="Picture 11" descr="D:\Users\Angelika\AppData\Local\Microsoft\Windows\Temporary Internet Files\Content.IE5\LKQVB9FG\MC90035887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6781" y="5427882"/>
            <a:ext cx="476573" cy="41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8" name="Picture 11" descr="D:\Users\Angelika\AppData\Local\Microsoft\Windows\Temporary Internet Files\Content.IE5\LKQVB9FG\MC90035887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1159" y="5502003"/>
            <a:ext cx="476573" cy="41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9" name="Picture 11" descr="D:\Users\Angelika\AppData\Local\Microsoft\Windows\Temporary Internet Files\Content.IE5\LKQVB9FG\MC90035887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1694" y="5439865"/>
            <a:ext cx="476573" cy="41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0" name="Picture 11" descr="D:\Users\Angelika\AppData\Local\Microsoft\Windows\Temporary Internet Files\Content.IE5\LKQVB9FG\MC90035887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2792" y="5410546"/>
            <a:ext cx="476573" cy="41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1" name="Picture 11" descr="D:\Users\Angelika\AppData\Local\Microsoft\Windows\Temporary Internet Files\Content.IE5\LKQVB9FG\MC90035887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3012" y="5532959"/>
            <a:ext cx="476573" cy="41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2" name="Picture 11" descr="D:\Users\Angelika\AppData\Local\Microsoft\Windows\Temporary Internet Files\Content.IE5\LKQVB9FG\MC90035887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7862" y="5445224"/>
            <a:ext cx="476573" cy="41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" name="Picture 11" descr="D:\Users\Angelika\AppData\Local\Microsoft\Windows\Temporary Internet Files\Content.IE5\LKQVB9FG\MC90035887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0000" y="5550041"/>
            <a:ext cx="476573" cy="41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8530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8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</p:childTnLst>
        </p:cTn>
      </p:par>
    </p:tnLst>
    <p:bldLst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Odčítání v oboru do desíti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1412776"/>
            <a:ext cx="4040188" cy="36004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Znázornění příkladu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412776"/>
            <a:ext cx="4041775" cy="360039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Vypočítejte rozdíl, klikejte do kruhu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6 – 4 =</a:t>
            </a:r>
          </a:p>
          <a:p>
            <a:r>
              <a:rPr lang="cs-CZ" dirty="0" smtClean="0"/>
              <a:t>9 – 5 =</a:t>
            </a:r>
          </a:p>
          <a:p>
            <a:r>
              <a:rPr lang="cs-CZ" dirty="0" smtClean="0"/>
              <a:t>8 – 2 =</a:t>
            </a:r>
          </a:p>
          <a:p>
            <a:r>
              <a:rPr lang="cs-CZ" dirty="0" smtClean="0"/>
              <a:t>7 – 4 =</a:t>
            </a:r>
          </a:p>
          <a:p>
            <a:r>
              <a:rPr lang="cs-CZ" dirty="0" smtClean="0"/>
              <a:t>8 – 6 =</a:t>
            </a:r>
          </a:p>
          <a:p>
            <a:r>
              <a:rPr lang="cs-CZ" dirty="0" smtClean="0"/>
              <a:t>9 – 8 =</a:t>
            </a:r>
          </a:p>
          <a:p>
            <a:r>
              <a:rPr lang="cs-CZ" dirty="0" smtClean="0"/>
              <a:t>6 – 3 =</a:t>
            </a:r>
          </a:p>
          <a:p>
            <a:r>
              <a:rPr lang="cs-CZ" dirty="0" smtClean="0"/>
              <a:t>9 – 7 =</a:t>
            </a:r>
          </a:p>
          <a:p>
            <a:r>
              <a:rPr lang="cs-CZ" dirty="0" smtClean="0"/>
              <a:t>8 – 5 =</a:t>
            </a:r>
            <a:endParaRPr lang="cs-CZ" dirty="0"/>
          </a:p>
        </p:txBody>
      </p:sp>
      <p:pic>
        <p:nvPicPr>
          <p:cNvPr id="7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76470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0307" y="5517216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2369" y="5092465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6620" y="4673713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530" y="4242131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3261" y="3882237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4408" y="3495229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068960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636912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20486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6" descr="D:\Users\Angelika\AppData\Local\Microsoft\Windows\Temporary Internet Files\Content.IE5\3HXV47WG\MC900433161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0603" y="551721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060" y="345990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2872" y="306896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2872" y="263691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2872" y="219580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2369" y="551721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1794" y="507532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513" y="467518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4408" y="424213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4408" y="388223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416562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05468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63691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8289" y="264937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4436" y="508518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8318" y="464784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513" y="424213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7517" y="386372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Ovál 37"/>
          <p:cNvSpPr/>
          <p:nvPr/>
        </p:nvSpPr>
        <p:spPr>
          <a:xfrm>
            <a:off x="6279709" y="381512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6279708" y="340422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7458289" y="546991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6321396" y="544447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6293185" y="219580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6300190" y="260387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4" name="Ovál 43"/>
          <p:cNvSpPr/>
          <p:nvPr/>
        </p:nvSpPr>
        <p:spPr>
          <a:xfrm>
            <a:off x="6279709" y="301588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5" name="Ovál 44"/>
          <p:cNvSpPr/>
          <p:nvPr/>
        </p:nvSpPr>
        <p:spPr>
          <a:xfrm>
            <a:off x="7435262" y="343417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6" name="Ovál 45"/>
          <p:cNvSpPr/>
          <p:nvPr/>
        </p:nvSpPr>
        <p:spPr>
          <a:xfrm>
            <a:off x="6885826" y="382626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7" name="Ovál 46"/>
          <p:cNvSpPr/>
          <p:nvPr/>
        </p:nvSpPr>
        <p:spPr>
          <a:xfrm>
            <a:off x="7443760" y="462968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8" name="Ovál 47"/>
          <p:cNvSpPr/>
          <p:nvPr/>
        </p:nvSpPr>
        <p:spPr>
          <a:xfrm>
            <a:off x="6300191" y="421090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9" name="Ovál 48"/>
          <p:cNvSpPr/>
          <p:nvPr/>
        </p:nvSpPr>
        <p:spPr>
          <a:xfrm>
            <a:off x="7437654" y="504696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6915592" y="546991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3" name="Ovál 52"/>
          <p:cNvSpPr/>
          <p:nvPr/>
        </p:nvSpPr>
        <p:spPr>
          <a:xfrm>
            <a:off x="6850877" y="260132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4" name="Ovál 53"/>
          <p:cNvSpPr/>
          <p:nvPr/>
        </p:nvSpPr>
        <p:spPr>
          <a:xfrm>
            <a:off x="7399680" y="260387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5" name="Ovál 54"/>
          <p:cNvSpPr/>
          <p:nvPr/>
        </p:nvSpPr>
        <p:spPr>
          <a:xfrm>
            <a:off x="7422063" y="302298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6" name="Ovál 55"/>
          <p:cNvSpPr/>
          <p:nvPr/>
        </p:nvSpPr>
        <p:spPr>
          <a:xfrm>
            <a:off x="6869904" y="301007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6885827" y="341440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7419219" y="381512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7443759" y="423063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6872886" y="424213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6901585" y="465074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6321396" y="462968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3" name="Ovál 62"/>
          <p:cNvSpPr/>
          <p:nvPr/>
        </p:nvSpPr>
        <p:spPr>
          <a:xfrm>
            <a:off x="6321395" y="503968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4" name="Ovál 63"/>
          <p:cNvSpPr/>
          <p:nvPr/>
        </p:nvSpPr>
        <p:spPr>
          <a:xfrm>
            <a:off x="6903261" y="506547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65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3833" y="218037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7" name="Ovál 66"/>
          <p:cNvSpPr/>
          <p:nvPr/>
        </p:nvSpPr>
        <p:spPr>
          <a:xfrm>
            <a:off x="6823312" y="218567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8" name="Ovál 67"/>
          <p:cNvSpPr/>
          <p:nvPr/>
        </p:nvSpPr>
        <p:spPr>
          <a:xfrm>
            <a:off x="7399680" y="218713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074" name="Picture 2" descr="D:\Users\Angelika\AppData\Local\Microsoft\Windows\Temporary Internet Files\Content.IE5\3HXV47WG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27423"/>
            <a:ext cx="340950" cy="34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2" descr="D:\Users\Angelika\AppData\Local\Microsoft\Windows\Temporary Internet Files\Content.IE5\3HXV47WG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128" y="2115384"/>
            <a:ext cx="340950" cy="34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2" descr="D:\Users\Angelika\AppData\Local\Microsoft\Windows\Temporary Internet Files\Content.IE5\3HXV47WG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518" y="2115384"/>
            <a:ext cx="340950" cy="34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2" descr="D:\Users\Angelika\AppData\Local\Microsoft\Windows\Temporary Internet Files\Content.IE5\3HXV47WG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0329" y="2112329"/>
            <a:ext cx="340950" cy="34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2" descr="D:\Users\Angelika\AppData\Local\Microsoft\Windows\Temporary Internet Files\Content.IE5\3HXV47WG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1279" y="2102882"/>
            <a:ext cx="340950" cy="34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2" descr="D:\Users\Angelika\AppData\Local\Microsoft\Windows\Temporary Internet Files\Content.IE5\3HXV47WG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2229" y="2093542"/>
            <a:ext cx="340950" cy="34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2" descr="D:\Users\Angelika\AppData\Local\Microsoft\Windows\Temporary Internet Files\Content.IE5\3HXV47WG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3179" y="2099031"/>
            <a:ext cx="340950" cy="34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D:\Users\Angelika\AppData\Local\Microsoft\Windows\Temporary Internet Files\Content.IE5\NW4HF4T8\MC900436902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332" y="2483807"/>
            <a:ext cx="353356" cy="35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3" descr="D:\Users\Angelika\AppData\Local\Microsoft\Windows\Temporary Internet Files\Content.IE5\NW4HF4T8\MC900436902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5671" y="2501921"/>
            <a:ext cx="353356" cy="35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3" descr="D:\Users\Angelika\AppData\Local\Microsoft\Windows\Temporary Internet Files\Content.IE5\NW4HF4T8\MC900436902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0750" y="2501921"/>
            <a:ext cx="353356" cy="35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3" descr="D:\Users\Angelika\AppData\Local\Microsoft\Windows\Temporary Internet Files\Content.IE5\NW4HF4T8\MC900436902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6603" y="2501921"/>
            <a:ext cx="353356" cy="35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3" descr="D:\Users\Angelika\AppData\Local\Microsoft\Windows\Temporary Internet Files\Content.IE5\NW4HF4T8\MC900436902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6859" y="2501921"/>
            <a:ext cx="353356" cy="35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3" descr="D:\Users\Angelika\AppData\Local\Microsoft\Windows\Temporary Internet Files\Content.IE5\NW4HF4T8\MC900436902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0215" y="2520035"/>
            <a:ext cx="353356" cy="35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3" descr="D:\Users\Angelika\AppData\Local\Microsoft\Windows\Temporary Internet Files\Content.IE5\NW4HF4T8\MC900436902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6117" y="2520035"/>
            <a:ext cx="353356" cy="35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3" descr="D:\Users\Angelika\AppData\Local\Microsoft\Windows\Temporary Internet Files\Content.IE5\NW4HF4T8\MC900436902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7848" y="2520035"/>
            <a:ext cx="353356" cy="35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3" descr="D:\Users\Angelika\AppData\Local\Microsoft\Windows\Temporary Internet Files\Content.IE5\NW4HF4T8\MC900436902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1204" y="2520035"/>
            <a:ext cx="353356" cy="35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D:\Users\Angelika\AppData\Local\Microsoft\Windows\Temporary Internet Files\Content.IE5\96S9N0DZ\MC900441744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104" y="2855277"/>
            <a:ext cx="370567" cy="37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4" descr="D:\Users\Angelika\AppData\Local\Microsoft\Windows\Temporary Internet Files\Content.IE5\96S9N0DZ\MC900441744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460" y="2868366"/>
            <a:ext cx="370567" cy="37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4" descr="D:\Users\Angelika\AppData\Local\Microsoft\Windows\Temporary Internet Files\Content.IE5\96S9N0DZ\MC900441744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1816" y="2881455"/>
            <a:ext cx="370567" cy="37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Picture 4" descr="D:\Users\Angelika\AppData\Local\Microsoft\Windows\Temporary Internet Files\Content.IE5\96S9N0DZ\MC900441744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5172" y="2894544"/>
            <a:ext cx="370567" cy="37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" name="Picture 4" descr="D:\Users\Angelika\AppData\Local\Microsoft\Windows\Temporary Internet Files\Content.IE5\96S9N0DZ\MC900441744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8528" y="2907633"/>
            <a:ext cx="370567" cy="37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6" name="Picture 4" descr="D:\Users\Angelika\AppData\Local\Microsoft\Windows\Temporary Internet Files\Content.IE5\96S9N0DZ\MC900441744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1884" y="2920722"/>
            <a:ext cx="370567" cy="37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7" name="Picture 4" descr="D:\Users\Angelika\AppData\Local\Microsoft\Windows\Temporary Internet Files\Content.IE5\96S9N0DZ\MC900441744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4129" y="2907632"/>
            <a:ext cx="370567" cy="37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" name="Picture 4" descr="D:\Users\Angelika\AppData\Local\Microsoft\Windows\Temporary Internet Files\Content.IE5\96S9N0DZ\MC900441744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4138" y="2913322"/>
            <a:ext cx="370567" cy="37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D:\Users\Angelika\AppData\Local\Microsoft\Windows\Temporary Internet Files\Content.IE5\6HL8TLYN\MC90044170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026" y="3333572"/>
            <a:ext cx="353356" cy="35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5" descr="D:\Users\Angelika\AppData\Local\Microsoft\Windows\Temporary Internet Files\Content.IE5\6HL8TLYN\MC90044170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8802" y="3323234"/>
            <a:ext cx="353356" cy="35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5" descr="D:\Users\Angelika\AppData\Local\Microsoft\Windows\Temporary Internet Files\Content.IE5\6HL8TLYN\MC90044170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2814" y="3318551"/>
            <a:ext cx="353356" cy="35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Picture 5" descr="D:\Users\Angelika\AppData\Local\Microsoft\Windows\Temporary Internet Files\Content.IE5\6HL8TLYN\MC90044170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482" y="3325018"/>
            <a:ext cx="353356" cy="35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Picture 5" descr="D:\Users\Angelika\AppData\Local\Microsoft\Windows\Temporary Internet Files\Content.IE5\6HL8TLYN\MC90044170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3998" y="3323234"/>
            <a:ext cx="353356" cy="35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4" name="Picture 5" descr="D:\Users\Angelika\AppData\Local\Microsoft\Windows\Temporary Internet Files\Content.IE5\6HL8TLYN\MC90044170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3048" y="3342687"/>
            <a:ext cx="353356" cy="35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5" name="Picture 5" descr="D:\Users\Angelika\AppData\Local\Microsoft\Windows\Temporary Internet Files\Content.IE5\6HL8TLYN\MC90044170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0782" y="3318551"/>
            <a:ext cx="353356" cy="35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D:\Users\Angelika\AppData\Local\Microsoft\Windows\Temporary Internet Files\Content.IE5\6HL8TLYN\MC900436894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755" y="3853176"/>
            <a:ext cx="340950" cy="34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" name="Picture 6" descr="D:\Users\Angelika\AppData\Local\Microsoft\Windows\Temporary Internet Files\Content.IE5\6HL8TLYN\MC900436894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5935" y="3826453"/>
            <a:ext cx="340950" cy="34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" name="Picture 6" descr="D:\Users\Angelika\AppData\Local\Microsoft\Windows\Temporary Internet Files\Content.IE5\6HL8TLYN\MC900436894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6459" y="3834151"/>
            <a:ext cx="340950" cy="34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6" descr="D:\Users\Angelika\AppData\Local\Microsoft\Windows\Temporary Internet Files\Content.IE5\6HL8TLYN\MC900436894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4294" y="3819134"/>
            <a:ext cx="340950" cy="34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6" descr="D:\Users\Angelika\AppData\Local\Microsoft\Windows\Temporary Internet Files\Content.IE5\6HL8TLYN\MC900436894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5244" y="3800421"/>
            <a:ext cx="340950" cy="34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Picture 6" descr="D:\Users\Angelika\AppData\Local\Microsoft\Windows\Temporary Internet Files\Content.IE5\6HL8TLYN\MC900436894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6873" y="3793387"/>
            <a:ext cx="340950" cy="34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6" descr="D:\Users\Angelika\AppData\Local\Microsoft\Windows\Temporary Internet Files\Content.IE5\6HL8TLYN\MC900436894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3746" y="3808002"/>
            <a:ext cx="340950" cy="34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" name="Picture 6" descr="D:\Users\Angelika\AppData\Local\Microsoft\Windows\Temporary Internet Files\Content.IE5\6HL8TLYN\MC900436894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7241" y="3799210"/>
            <a:ext cx="340950" cy="34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D:\Users\Angelika\AppData\Local\Microsoft\Windows\Temporary Internet Files\Content.IE5\T7PXSR2T\MC900436900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370" y="4257046"/>
            <a:ext cx="332863" cy="332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7" descr="D:\Users\Angelika\AppData\Local\Microsoft\Windows\Temporary Internet Files\Content.IE5\T7PXSR2T\MC900436900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7570" y="4233976"/>
            <a:ext cx="332863" cy="332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" name="Picture 7" descr="D:\Users\Angelika\AppData\Local\Microsoft\Windows\Temporary Internet Files\Content.IE5\T7PXSR2T\MC900436900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610" y="4230630"/>
            <a:ext cx="332863" cy="332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" name="Picture 7" descr="D:\Users\Angelika\AppData\Local\Microsoft\Windows\Temporary Internet Files\Content.IE5\T7PXSR2T\MC900436900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862" y="4237022"/>
            <a:ext cx="332863" cy="332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" name="Picture 7" descr="D:\Users\Angelika\AppData\Local\Microsoft\Windows\Temporary Internet Files\Content.IE5\T7PXSR2T\MC900436900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2108" y="4226234"/>
            <a:ext cx="332863" cy="332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" name="Picture 7" descr="D:\Users\Angelika\AppData\Local\Microsoft\Windows\Temporary Internet Files\Content.IE5\T7PXSR2T\MC900436900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3537" y="4219842"/>
            <a:ext cx="332863" cy="332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" name="Picture 7" descr="D:\Users\Angelika\AppData\Local\Microsoft\Windows\Temporary Internet Files\Content.IE5\T7PXSR2T\MC900436900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7177" y="4219842"/>
            <a:ext cx="332863" cy="332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" name="Picture 7" descr="D:\Users\Angelika\AppData\Local\Microsoft\Windows\Temporary Internet Files\Content.IE5\T7PXSR2T\MC900436900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6977" y="4226234"/>
            <a:ext cx="332863" cy="332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0" name="Picture 7" descr="D:\Users\Angelika\AppData\Local\Microsoft\Windows\Temporary Internet Files\Content.IE5\T7PXSR2T\MC900436900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6977" y="4233977"/>
            <a:ext cx="332863" cy="332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1" name="Picture 7" descr="D:\Users\Angelika\AppData\Local\Microsoft\Windows\Temporary Internet Files\Content.IE5\T7PXSR2T\MC900436900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5328" y="4242131"/>
            <a:ext cx="332863" cy="332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D:\Users\Angelika\AppData\Local\Microsoft\Windows\Temporary Internet Files\Content.IE5\BI9F6HQP\MC90019340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039" y="4691480"/>
            <a:ext cx="343940" cy="286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3" name="Picture 8" descr="D:\Users\Angelika\AppData\Local\Microsoft\Windows\Temporary Internet Files\Content.IE5\BI9F6HQP\MC90019340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5935" y="4696988"/>
            <a:ext cx="343940" cy="286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" name="Picture 8" descr="D:\Users\Angelika\AppData\Local\Microsoft\Windows\Temporary Internet Files\Content.IE5\BI9F6HQP\MC90019340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5862" y="4722176"/>
            <a:ext cx="343940" cy="286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5" name="Picture 8" descr="D:\Users\Angelika\AppData\Local\Microsoft\Windows\Temporary Internet Files\Content.IE5\BI9F6HQP\MC90019340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527" y="4737728"/>
            <a:ext cx="343940" cy="286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6" name="Picture 8" descr="D:\Users\Angelika\AppData\Local\Microsoft\Windows\Temporary Internet Files\Content.IE5\BI9F6HQP\MC90019340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9067" y="4722178"/>
            <a:ext cx="343940" cy="286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7" name="Picture 8" descr="D:\Users\Angelika\AppData\Local\Microsoft\Windows\Temporary Internet Files\Content.IE5\BI9F6HQP\MC90019340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3007" y="4722177"/>
            <a:ext cx="343940" cy="286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D:\Users\Angelika\AppData\Local\Microsoft\Windows\Temporary Internet Files\Content.IE5\YA1NHVHO\MC90019351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039" y="5125953"/>
            <a:ext cx="288600" cy="318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0" name="Picture 9" descr="D:\Users\Angelika\AppData\Local\Microsoft\Windows\Temporary Internet Files\Content.IE5\YA1NHVHO\MC90019351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2233" y="5107744"/>
            <a:ext cx="288600" cy="318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1" name="Picture 9" descr="D:\Users\Angelika\AppData\Local\Microsoft\Windows\Temporary Internet Files\Content.IE5\YA1NHVHO\MC90019351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1581" y="5117573"/>
            <a:ext cx="288600" cy="318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" name="Picture 9" descr="D:\Users\Angelika\AppData\Local\Microsoft\Windows\Temporary Internet Files\Content.IE5\YA1NHVHO\MC90019351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502" y="5125952"/>
            <a:ext cx="288600" cy="318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" name="Picture 9" descr="D:\Users\Angelika\AppData\Local\Microsoft\Windows\Temporary Internet Files\Content.IE5\YA1NHVHO\MC90019351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1439" y="5108309"/>
            <a:ext cx="288600" cy="318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4" name="Picture 9" descr="D:\Users\Angelika\AppData\Local\Microsoft\Windows\Temporary Internet Files\Content.IE5\YA1NHVHO\MC90019351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4698" y="5117573"/>
            <a:ext cx="288600" cy="318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" name="Picture 9" descr="D:\Users\Angelika\AppData\Local\Microsoft\Windows\Temporary Internet Files\Content.IE5\YA1NHVHO\MC90019351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3048" y="5108309"/>
            <a:ext cx="288600" cy="318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6" name="Picture 9" descr="D:\Users\Angelika\AppData\Local\Microsoft\Windows\Temporary Internet Files\Content.IE5\YA1NHVHO\MC90019351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7823" y="5114749"/>
            <a:ext cx="288600" cy="318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7" name="Picture 9" descr="D:\Users\Angelika\AppData\Local\Microsoft\Windows\Temporary Internet Files\Content.IE5\YA1NHVHO\MC90019351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3439" y="5113228"/>
            <a:ext cx="288600" cy="318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D:\Users\Angelika\AppData\Local\Microsoft\Windows\Temporary Internet Files\Content.IE5\LKQVB9FG\MC900436910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899" y="5524390"/>
            <a:ext cx="343483" cy="343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9" name="Picture 10" descr="D:\Users\Angelika\AppData\Local\Microsoft\Windows\Temporary Internet Files\Content.IE5\LKQVB9FG\MC900436910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498" y="5524391"/>
            <a:ext cx="343483" cy="343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" name="Picture 10" descr="D:\Users\Angelika\AppData\Local\Microsoft\Windows\Temporary Internet Files\Content.IE5\LKQVB9FG\MC900436910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9159" y="5510565"/>
            <a:ext cx="343483" cy="343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1" name="Picture 10" descr="D:\Users\Angelika\AppData\Local\Microsoft\Windows\Temporary Internet Files\Content.IE5\LKQVB9FG\MC900436910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6603" y="5485957"/>
            <a:ext cx="343483" cy="343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2" name="Picture 10" descr="D:\Users\Angelika\AppData\Local\Microsoft\Windows\Temporary Internet Files\Content.IE5\LKQVB9FG\MC900436910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3761" y="5478272"/>
            <a:ext cx="343483" cy="343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" name="Picture 10" descr="D:\Users\Angelika\AppData\Local\Microsoft\Windows\Temporary Internet Files\Content.IE5\LKQVB9FG\MC900436910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3110" y="5487677"/>
            <a:ext cx="343483" cy="343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4" name="Picture 10" descr="D:\Users\Angelika\AppData\Local\Microsoft\Windows\Temporary Internet Files\Content.IE5\LKQVB9FG\MC900436910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5242" y="5479992"/>
            <a:ext cx="343483" cy="343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5" name="Picture 10" descr="D:\Users\Angelika\AppData\Local\Microsoft\Windows\Temporary Internet Files\Content.IE5\LKQVB9FG\MC900436910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1290" y="5479993"/>
            <a:ext cx="343483" cy="343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ohnutá nahoru 3"/>
          <p:cNvSpPr/>
          <p:nvPr/>
        </p:nvSpPr>
        <p:spPr>
          <a:xfrm rot="5400000">
            <a:off x="1729858" y="5577578"/>
            <a:ext cx="288482" cy="365760"/>
          </a:xfrm>
          <a:prstGeom prst="bentUpArrow">
            <a:avLst>
              <a:gd name="adj1" fmla="val 15856"/>
              <a:gd name="adj2" fmla="val 25000"/>
              <a:gd name="adj3" fmla="val 2379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Šipka ohnutá nahoru 136"/>
          <p:cNvSpPr/>
          <p:nvPr/>
        </p:nvSpPr>
        <p:spPr>
          <a:xfrm rot="5400000">
            <a:off x="1404107" y="5190545"/>
            <a:ext cx="288482" cy="365760"/>
          </a:xfrm>
          <a:prstGeom prst="bentUpArrow">
            <a:avLst>
              <a:gd name="adj1" fmla="val 15856"/>
              <a:gd name="adj2" fmla="val 25000"/>
              <a:gd name="adj3" fmla="val 2379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Šipka ohnutá nahoru 137"/>
          <p:cNvSpPr/>
          <p:nvPr/>
        </p:nvSpPr>
        <p:spPr>
          <a:xfrm rot="5400000">
            <a:off x="1796056" y="4800613"/>
            <a:ext cx="288482" cy="365760"/>
          </a:xfrm>
          <a:prstGeom prst="bentUpArrow">
            <a:avLst>
              <a:gd name="adj1" fmla="val 15856"/>
              <a:gd name="adj2" fmla="val 25000"/>
              <a:gd name="adj3" fmla="val 2379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Šipka ohnutá nahoru 138"/>
          <p:cNvSpPr/>
          <p:nvPr/>
        </p:nvSpPr>
        <p:spPr>
          <a:xfrm rot="5400000">
            <a:off x="1166795" y="4293033"/>
            <a:ext cx="288482" cy="365760"/>
          </a:xfrm>
          <a:prstGeom prst="bentUpArrow">
            <a:avLst>
              <a:gd name="adj1" fmla="val 15856"/>
              <a:gd name="adj2" fmla="val 25000"/>
              <a:gd name="adj3" fmla="val 2379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Šipka ohnutá nahoru 141"/>
          <p:cNvSpPr/>
          <p:nvPr/>
        </p:nvSpPr>
        <p:spPr>
          <a:xfrm rot="5400000">
            <a:off x="1546978" y="3915010"/>
            <a:ext cx="288482" cy="365760"/>
          </a:xfrm>
          <a:prstGeom prst="bentUpArrow">
            <a:avLst>
              <a:gd name="adj1" fmla="val 15856"/>
              <a:gd name="adj2" fmla="val 25000"/>
              <a:gd name="adj3" fmla="val 2379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Šipka ohnutá nahoru 142"/>
          <p:cNvSpPr/>
          <p:nvPr/>
        </p:nvSpPr>
        <p:spPr>
          <a:xfrm rot="5400000">
            <a:off x="1878382" y="3423810"/>
            <a:ext cx="288482" cy="365760"/>
          </a:xfrm>
          <a:prstGeom prst="bentUpArrow">
            <a:avLst>
              <a:gd name="adj1" fmla="val 15856"/>
              <a:gd name="adj2" fmla="val 25000"/>
              <a:gd name="adj3" fmla="val 2379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Šipka ohnutá nahoru 143"/>
          <p:cNvSpPr/>
          <p:nvPr/>
        </p:nvSpPr>
        <p:spPr>
          <a:xfrm rot="5400000">
            <a:off x="2899302" y="3008091"/>
            <a:ext cx="288482" cy="365760"/>
          </a:xfrm>
          <a:prstGeom prst="bentUpArrow">
            <a:avLst>
              <a:gd name="adj1" fmla="val 15856"/>
              <a:gd name="adj2" fmla="val 25000"/>
              <a:gd name="adj3" fmla="val 2379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Šipka ohnutá nahoru 144"/>
          <p:cNvSpPr/>
          <p:nvPr/>
        </p:nvSpPr>
        <p:spPr>
          <a:xfrm rot="5400000">
            <a:off x="2195886" y="2588919"/>
            <a:ext cx="288482" cy="365760"/>
          </a:xfrm>
          <a:prstGeom prst="bentUpArrow">
            <a:avLst>
              <a:gd name="adj1" fmla="val 15856"/>
              <a:gd name="adj2" fmla="val 25000"/>
              <a:gd name="adj3" fmla="val 2379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6" name="Šipka ohnutá nahoru 145"/>
          <p:cNvSpPr/>
          <p:nvPr/>
        </p:nvSpPr>
        <p:spPr>
          <a:xfrm rot="5400000">
            <a:off x="1523591" y="2202427"/>
            <a:ext cx="288482" cy="365760"/>
          </a:xfrm>
          <a:prstGeom prst="bentUpArrow">
            <a:avLst>
              <a:gd name="adj1" fmla="val 15856"/>
              <a:gd name="adj2" fmla="val 25000"/>
              <a:gd name="adj3" fmla="val 2379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462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8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</p:childTnLst>
        </p:cTn>
      </p:par>
    </p:tnLst>
    <p:bldLst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7" grpId="0" animBg="1"/>
      <p:bldP spid="6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Odčítání od desíti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556792"/>
            <a:ext cx="4040188" cy="36004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Znázornění rozkladu čísla deset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381719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Vypočítejte rozdíl, vyberte výsledek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10 – 0 =</a:t>
            </a:r>
          </a:p>
          <a:p>
            <a:r>
              <a:rPr lang="cs-CZ" dirty="0" smtClean="0"/>
              <a:t>10 – 9 =</a:t>
            </a:r>
          </a:p>
          <a:p>
            <a:r>
              <a:rPr lang="cs-CZ" dirty="0" smtClean="0"/>
              <a:t>10 – 6 =</a:t>
            </a:r>
          </a:p>
          <a:p>
            <a:r>
              <a:rPr lang="cs-CZ" dirty="0" smtClean="0"/>
              <a:t>10 – 1 =</a:t>
            </a:r>
          </a:p>
          <a:p>
            <a:r>
              <a:rPr lang="cs-CZ" dirty="0" smtClean="0"/>
              <a:t>10 – 7 =</a:t>
            </a:r>
          </a:p>
          <a:p>
            <a:r>
              <a:rPr lang="cs-CZ" dirty="0" smtClean="0"/>
              <a:t>10 – 5 =  </a:t>
            </a:r>
          </a:p>
          <a:p>
            <a:r>
              <a:rPr lang="cs-CZ" dirty="0" smtClean="0"/>
              <a:t>10 – 3 = </a:t>
            </a:r>
          </a:p>
          <a:p>
            <a:r>
              <a:rPr lang="cs-CZ" dirty="0" smtClean="0"/>
              <a:t>10 – 8 =</a:t>
            </a:r>
          </a:p>
          <a:p>
            <a:r>
              <a:rPr lang="cs-CZ" dirty="0" smtClean="0"/>
              <a:t>10 – 10 =</a:t>
            </a:r>
            <a:endParaRPr lang="cs-CZ" dirty="0"/>
          </a:p>
        </p:txBody>
      </p:sp>
      <p:pic>
        <p:nvPicPr>
          <p:cNvPr id="7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789237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0385" y="219550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5464" y="219550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001" y="2214098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176" y="2211515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9082" y="2210491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880" y="2218916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211515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4603" y="2202721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5826" y="219550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9428" y="219550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6428" y="5434969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3772" y="5003385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8773" y="4620695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8773" y="4226565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2728" y="3853389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1560" y="3472199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561" y="308106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516" y="2645446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211273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1560" y="462817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2728" y="422656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561" y="385338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516" y="347219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4410" y="304825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64544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18477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2513" y="304812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349" y="345354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973" y="385338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2513" y="422656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2728" y="462817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561" y="500338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4178" y="543496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8975" y="543496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2728" y="500338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9587" y="221891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2513" y="266673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8" name="Ovál 47"/>
          <p:cNvSpPr/>
          <p:nvPr/>
        </p:nvSpPr>
        <p:spPr>
          <a:xfrm>
            <a:off x="7291713" y="538946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9" name="Ovál 48"/>
          <p:cNvSpPr/>
          <p:nvPr/>
        </p:nvSpPr>
        <p:spPr>
          <a:xfrm>
            <a:off x="6209057" y="340804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7274118" y="380788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6770366" y="301162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7274119" y="259994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3" name="Ovál 52"/>
          <p:cNvSpPr/>
          <p:nvPr/>
        </p:nvSpPr>
        <p:spPr>
          <a:xfrm>
            <a:off x="6738696" y="216499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4" name="Ovál 53"/>
          <p:cNvSpPr/>
          <p:nvPr/>
        </p:nvSpPr>
        <p:spPr>
          <a:xfrm>
            <a:off x="6770364" y="378704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5" name="Ovál 54"/>
          <p:cNvSpPr/>
          <p:nvPr/>
        </p:nvSpPr>
        <p:spPr>
          <a:xfrm>
            <a:off x="7255801" y="340804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6" name="Ovál 55"/>
          <p:cNvSpPr/>
          <p:nvPr/>
        </p:nvSpPr>
        <p:spPr>
          <a:xfrm>
            <a:off x="6781990" y="340804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6196845" y="300262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6160978" y="216859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227544" y="497350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6751846" y="458267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6770365" y="418106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6776293" y="538214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3" name="Ovál 62"/>
          <p:cNvSpPr/>
          <p:nvPr/>
        </p:nvSpPr>
        <p:spPr>
          <a:xfrm>
            <a:off x="7291074" y="499430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4" name="Ovál 63"/>
          <p:cNvSpPr/>
          <p:nvPr/>
        </p:nvSpPr>
        <p:spPr>
          <a:xfrm>
            <a:off x="6757952" y="499116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5" name="Ovál 64"/>
          <p:cNvSpPr/>
          <p:nvPr/>
        </p:nvSpPr>
        <p:spPr>
          <a:xfrm>
            <a:off x="7274119" y="461216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66" name="Ovál 65"/>
          <p:cNvSpPr/>
          <p:nvPr/>
        </p:nvSpPr>
        <p:spPr>
          <a:xfrm>
            <a:off x="6220323" y="457888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7" name="Ovál 66"/>
          <p:cNvSpPr/>
          <p:nvPr/>
        </p:nvSpPr>
        <p:spPr>
          <a:xfrm>
            <a:off x="6196845" y="418688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8" name="Ovál 67"/>
          <p:cNvSpPr/>
          <p:nvPr/>
        </p:nvSpPr>
        <p:spPr>
          <a:xfrm>
            <a:off x="7274119" y="421482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9" name="Ovál 68"/>
          <p:cNvSpPr/>
          <p:nvPr/>
        </p:nvSpPr>
        <p:spPr>
          <a:xfrm>
            <a:off x="6209055" y="380206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0" name="Ovál 69"/>
          <p:cNvSpPr/>
          <p:nvPr/>
        </p:nvSpPr>
        <p:spPr>
          <a:xfrm>
            <a:off x="7268013" y="301162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1" name="Ovál 70"/>
          <p:cNvSpPr/>
          <p:nvPr/>
        </p:nvSpPr>
        <p:spPr>
          <a:xfrm>
            <a:off x="7258990" y="215722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2" name="Ovál 71"/>
          <p:cNvSpPr/>
          <p:nvPr/>
        </p:nvSpPr>
        <p:spPr>
          <a:xfrm>
            <a:off x="6751846" y="259994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3" name="Ovál 72"/>
          <p:cNvSpPr/>
          <p:nvPr/>
        </p:nvSpPr>
        <p:spPr>
          <a:xfrm>
            <a:off x="6188364" y="259994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4" name="Ovál 73"/>
          <p:cNvSpPr/>
          <p:nvPr/>
        </p:nvSpPr>
        <p:spPr>
          <a:xfrm>
            <a:off x="6227544" y="537330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098" name="Picture 2" descr="D:\Users\Angelika\AppData\Local\Microsoft\Windows\Temporary Internet Files\Content.IE5\T7PXSR2T\MP900390509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42" y="2536221"/>
            <a:ext cx="250882" cy="351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2" descr="D:\Users\Angelika\AppData\Local\Microsoft\Windows\Temporary Internet Files\Content.IE5\T7PXSR2T\MP90039050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171" y="2536221"/>
            <a:ext cx="250882" cy="351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2" descr="D:\Users\Angelika\AppData\Local\Microsoft\Windows\Temporary Internet Files\Content.IE5\T7PXSR2T\MP90039050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998" y="2536220"/>
            <a:ext cx="250882" cy="351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2" descr="D:\Users\Angelika\AppData\Local\Microsoft\Windows\Temporary Internet Files\Content.IE5\T7PXSR2T\MP90039050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2530" y="2544533"/>
            <a:ext cx="250882" cy="351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2" descr="D:\Users\Angelika\AppData\Local\Microsoft\Windows\Temporary Internet Files\Content.IE5\T7PXSR2T\MP90039050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8691" y="2536218"/>
            <a:ext cx="250882" cy="351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2" descr="D:\Users\Angelika\AppData\Local\Microsoft\Windows\Temporary Internet Files\Content.IE5\T7PXSR2T\MP90039050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4203" y="2536217"/>
            <a:ext cx="250882" cy="351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2" descr="D:\Users\Angelika\AppData\Local\Microsoft\Windows\Temporary Internet Files\Content.IE5\T7PXSR2T\MP90039050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4603" y="2543991"/>
            <a:ext cx="250882" cy="351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2" descr="D:\Users\Angelika\AppData\Local\Microsoft\Windows\Temporary Internet Files\Content.IE5\T7PXSR2T\MP90039050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9428" y="2536215"/>
            <a:ext cx="250882" cy="351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2" descr="D:\Users\Angelika\AppData\Local\Microsoft\Windows\Temporary Internet Files\Content.IE5\T7PXSR2T\MP90039050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6200" y="2520321"/>
            <a:ext cx="250882" cy="351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2" descr="D:\Users\Angelika\AppData\Local\Microsoft\Windows\Temporary Internet Files\Content.IE5\T7PXSR2T\MP90039050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7051" y="2530089"/>
            <a:ext cx="250882" cy="351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Picture 2" descr="D:\Users\Angelika\AppData\Local\Microsoft\Windows\Temporary Internet Files\Content.IE5\T7PXSR2T\MP90039050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6755" y="2536212"/>
            <a:ext cx="250882" cy="351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D:\Users\Angelika\AppData\Local\Microsoft\Windows\Temporary Internet Files\Content.IE5\BI9F6HQP\MP9003904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 flipH="1">
            <a:off x="486145" y="3008352"/>
            <a:ext cx="390875" cy="278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" name="Picture 3" descr="D:\Users\Angelika\AppData\Local\Microsoft\Windows\Temporary Internet Files\Content.IE5\BI9F6HQP\MP9003904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 flipH="1">
            <a:off x="801972" y="3010764"/>
            <a:ext cx="390875" cy="278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6" name="Picture 3" descr="D:\Users\Angelika\AppData\Local\Microsoft\Windows\Temporary Internet Files\Content.IE5\BI9F6HQP\MP9003904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 flipH="1">
            <a:off x="1117799" y="3013176"/>
            <a:ext cx="390875" cy="278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7" name="Picture 3" descr="D:\Users\Angelika\AppData\Local\Microsoft\Windows\Temporary Internet Files\Content.IE5\BI9F6HQP\MP9003904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 flipH="1">
            <a:off x="1442526" y="3007519"/>
            <a:ext cx="390875" cy="278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" name="Picture 3" descr="D:\Users\Angelika\AppData\Local\Microsoft\Windows\Temporary Internet Files\Content.IE5\BI9F6HQP\MP9003904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 flipH="1">
            <a:off x="1796979" y="3025960"/>
            <a:ext cx="390875" cy="278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3" descr="D:\Users\Angelika\AppData\Local\Microsoft\Windows\Temporary Internet Files\Content.IE5\BI9F6HQP\MP9003904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 flipH="1">
            <a:off x="2114606" y="3020412"/>
            <a:ext cx="390875" cy="278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3" descr="D:\Users\Angelika\AppData\Local\Microsoft\Windows\Temporary Internet Files\Content.IE5\BI9F6HQP\MP9003904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 flipH="1">
            <a:off x="2442273" y="3022824"/>
            <a:ext cx="390875" cy="278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3" descr="D:\Users\Angelika\AppData\Local\Microsoft\Windows\Temporary Internet Files\Content.IE5\BI9F6HQP\MP9003904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 flipH="1">
            <a:off x="2780174" y="3025236"/>
            <a:ext cx="390875" cy="278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Picture 3" descr="D:\Users\Angelika\AppData\Local\Microsoft\Windows\Temporary Internet Files\Content.IE5\BI9F6HQP\MP9003904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 flipH="1">
            <a:off x="3104053" y="3034971"/>
            <a:ext cx="390875" cy="278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Picture 3" descr="D:\Users\Angelika\AppData\Local\Microsoft\Windows\Temporary Internet Files\Content.IE5\BI9F6HQP\MP9003904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 flipH="1">
            <a:off x="3431776" y="3001916"/>
            <a:ext cx="390875" cy="278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D:\Users\Angelika\AppData\Local\Microsoft\Windows\Temporary Internet Files\Content.IE5\6HL8TLYN\MP9004015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71115" y="3512831"/>
            <a:ext cx="386385" cy="257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4" name="Picture 4" descr="D:\Users\Angelika\AppData\Local\Microsoft\Windows\Temporary Internet Files\Content.IE5\6HL8TLYN\MP9004015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71115" y="3512832"/>
            <a:ext cx="386385" cy="257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5" name="Picture 4" descr="D:\Users\Angelika\AppData\Local\Microsoft\Windows\Temporary Internet Files\Content.IE5\6HL8TLYN\MP9004015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80808" y="3520553"/>
            <a:ext cx="386385" cy="257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" name="Picture 4" descr="D:\Users\Angelika\AppData\Local\Microsoft\Windows\Temporary Internet Files\Content.IE5\6HL8TLYN\MP9004015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80808" y="3520554"/>
            <a:ext cx="386385" cy="257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" name="Picture 4" descr="D:\Users\Angelika\AppData\Local\Microsoft\Windows\Temporary Internet Files\Content.IE5\6HL8TLYN\MP9004015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123176" y="3512831"/>
            <a:ext cx="386385" cy="257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4" descr="D:\Users\Angelika\AppData\Local\Microsoft\Windows\Temporary Internet Files\Content.IE5\6HL8TLYN\MP9004015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123176" y="3512832"/>
            <a:ext cx="386385" cy="257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4" descr="D:\Users\Angelika\AppData\Local\Microsoft\Windows\Temporary Internet Files\Content.IE5\6HL8TLYN\MP9004015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431983" y="3504530"/>
            <a:ext cx="386385" cy="257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Picture 4" descr="D:\Users\Angelika\AppData\Local\Microsoft\Windows\Temporary Internet Files\Content.IE5\6HL8TLYN\MP9004015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763783" y="3512833"/>
            <a:ext cx="386385" cy="257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4" descr="D:\Users\Angelika\AppData\Local\Microsoft\Windows\Temporary Internet Files\Content.IE5\6HL8TLYN\MP9004015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098341" y="3507090"/>
            <a:ext cx="386385" cy="257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" name="Picture 4" descr="D:\Users\Angelika\AppData\Local\Microsoft\Windows\Temporary Internet Files\Content.IE5\6HL8TLYN\MP9004015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442697" y="3520554"/>
            <a:ext cx="386385" cy="257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4" descr="D:\Users\Angelika\AppData\Local\Microsoft\Windows\Temporary Internet Files\Content.IE5\6HL8TLYN\MP9004015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757479" y="3507090"/>
            <a:ext cx="386385" cy="257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" name="Picture 4" descr="D:\Users\Angelika\AppData\Local\Microsoft\Windows\Temporary Internet Files\Content.IE5\6HL8TLYN\MP9004015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072186" y="3504529"/>
            <a:ext cx="386385" cy="257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" name="Picture 4" descr="D:\Users\Angelika\AppData\Local\Microsoft\Windows\Temporary Internet Files\Content.IE5\6HL8TLYN\MP9004015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424785" y="3480127"/>
            <a:ext cx="386385" cy="257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D:\Users\Angelika\AppData\Local\Microsoft\Windows\Temporary Internet Files\Content.IE5\T7PXSR2T\MC900434842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001" y="3898302"/>
            <a:ext cx="267742" cy="267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" name="Picture 5" descr="D:\Users\Angelika\AppData\Local\Microsoft\Windows\Temporary Internet Files\Content.IE5\T7PXSR2T\MC900434842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416" y="3898302"/>
            <a:ext cx="267742" cy="267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" name="Picture 5" descr="D:\Users\Angelika\AppData\Local\Microsoft\Windows\Temporary Internet Files\Content.IE5\T7PXSR2T\MC900434842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0986" y="3900038"/>
            <a:ext cx="267742" cy="267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" name="Picture 5" descr="D:\Users\Angelika\AppData\Local\Microsoft\Windows\Temporary Internet Files\Content.IE5\T7PXSR2T\MC900434842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6179" y="3913323"/>
            <a:ext cx="267742" cy="267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0" name="Picture 5" descr="D:\Users\Angelika\AppData\Local\Microsoft\Windows\Temporary Internet Files\Content.IE5\T7PXSR2T\MC900434842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0424" y="3901774"/>
            <a:ext cx="267742" cy="267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1" name="Picture 5" descr="D:\Users\Angelika\AppData\Local\Microsoft\Windows\Temporary Internet Files\Content.IE5\T7PXSR2T\MC900434842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662" y="3913323"/>
            <a:ext cx="267742" cy="267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" name="Picture 5" descr="D:\Users\Angelika\AppData\Local\Microsoft\Windows\Temporary Internet Files\Content.IE5\T7PXSR2T\MC900434842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1524" y="3924232"/>
            <a:ext cx="267742" cy="267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3" name="Picture 5" descr="D:\Users\Angelika\AppData\Local\Microsoft\Windows\Temporary Internet Files\Content.IE5\T7PXSR2T\MC900434842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2371" y="3924232"/>
            <a:ext cx="267742" cy="267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" name="Picture 5" descr="D:\Users\Angelika\AppData\Local\Microsoft\Windows\Temporary Internet Files\Content.IE5\T7PXSR2T\MC900434842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5024" y="3919147"/>
            <a:ext cx="267742" cy="267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5" name="Picture 5" descr="D:\Users\Angelika\AppData\Local\Microsoft\Windows\Temporary Internet Files\Content.IE5\T7PXSR2T\MC900434842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8903" y="3915204"/>
            <a:ext cx="267742" cy="267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D:\Users\Angelika\AppData\Local\Microsoft\Windows\Temporary Internet Files\Content.IE5\BI9F6HQP\MP90044829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562" y="4205336"/>
            <a:ext cx="240789" cy="361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9" name="Picture 8" descr="D:\Users\Angelika\AppData\Local\Microsoft\Windows\Temporary Internet Files\Content.IE5\BI9F6HQP\MP90044829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044" y="4207851"/>
            <a:ext cx="240789" cy="361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0" name="Picture 8" descr="D:\Users\Angelika\AppData\Local\Microsoft\Windows\Temporary Internet Files\Content.IE5\BI9F6HQP\MP90044829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526" y="4210366"/>
            <a:ext cx="240789" cy="361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1" name="Picture 8" descr="D:\Users\Angelika\AppData\Local\Microsoft\Windows\Temporary Internet Files\Content.IE5\BI9F6HQP\MP90044829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8008" y="4212881"/>
            <a:ext cx="240789" cy="361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" name="Picture 8" descr="D:\Users\Angelika\AppData\Local\Microsoft\Windows\Temporary Internet Files\Content.IE5\BI9F6HQP\MP90044829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5490" y="4215396"/>
            <a:ext cx="240789" cy="361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" name="Picture 8" descr="D:\Users\Angelika\AppData\Local\Microsoft\Windows\Temporary Internet Files\Content.IE5\BI9F6HQP\MP90044829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8667" y="4226565"/>
            <a:ext cx="240789" cy="361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4" name="Picture 8" descr="D:\Users\Angelika\AppData\Local\Microsoft\Windows\Temporary Internet Files\Content.IE5\BI9F6HQP\MP90044829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0454" y="4220426"/>
            <a:ext cx="240789" cy="361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" name="Picture 8" descr="D:\Users\Angelika\AppData\Local\Microsoft\Windows\Temporary Internet Files\Content.IE5\BI9F6HQP\MP90044829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7936" y="4222941"/>
            <a:ext cx="240789" cy="361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6" name="Picture 8" descr="D:\Users\Angelika\AppData\Local\Microsoft\Windows\Temporary Internet Files\Content.IE5\BI9F6HQP\MP90044829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6706" y="4222941"/>
            <a:ext cx="240789" cy="361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7" name="Picture 8" descr="D:\Users\Angelika\AppData\Local\Microsoft\Windows\Temporary Internet Files\Content.IE5\BI9F6HQP\MP90044829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3791" y="4239902"/>
            <a:ext cx="240789" cy="361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8" name="Picture 8" descr="D:\Users\Angelika\AppData\Local\Microsoft\Windows\Temporary Internet Files\Content.IE5\BI9F6HQP\MP90044829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4983" y="4239902"/>
            <a:ext cx="240789" cy="361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D:\Users\Angelika\AppData\Local\Microsoft\Windows\Temporary Internet Files\Content.IE5\LKQVB9FG\MP90038280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171" y="4649258"/>
            <a:ext cx="231604" cy="324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2" name="Picture 10" descr="D:\Users\Angelika\AppData\Local\Microsoft\Windows\Temporary Internet Files\Content.IE5\LKQVB9FG\MP90038280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696" y="4649529"/>
            <a:ext cx="231604" cy="324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" name="Picture 10" descr="D:\Users\Angelika\AppData\Local\Microsoft\Windows\Temporary Internet Files\Content.IE5\LKQVB9FG\MP90038280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3221" y="4649800"/>
            <a:ext cx="231604" cy="324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4" name="Picture 10" descr="D:\Users\Angelika\AppData\Local\Microsoft\Windows\Temporary Internet Files\Content.IE5\LKQVB9FG\MP90038280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3746" y="4650071"/>
            <a:ext cx="231604" cy="324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5" name="Picture 10" descr="D:\Users\Angelika\AppData\Local\Microsoft\Windows\Temporary Internet Files\Content.IE5\LKQVB9FG\MP90038280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4271" y="4650342"/>
            <a:ext cx="231604" cy="324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6" name="Picture 10" descr="D:\Users\Angelika\AppData\Local\Microsoft\Windows\Temporary Internet Files\Content.IE5\LKQVB9FG\MP90038280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96" y="4650613"/>
            <a:ext cx="231604" cy="324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7" name="Picture 10" descr="D:\Users\Angelika\AppData\Local\Microsoft\Windows\Temporary Internet Files\Content.IE5\LKQVB9FG\MP90038280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5321" y="4650884"/>
            <a:ext cx="231604" cy="324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8" name="Picture 10" descr="D:\Users\Angelika\AppData\Local\Microsoft\Windows\Temporary Internet Files\Content.IE5\LKQVB9FG\MP90038280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7813" y="4651155"/>
            <a:ext cx="231604" cy="324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9" name="Picture 10" descr="D:\Users\Angelika\AppData\Local\Microsoft\Windows\Temporary Internet Files\Content.IE5\LKQVB9FG\MP90038280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3093" y="4651426"/>
            <a:ext cx="231604" cy="324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0" name="Picture 10" descr="D:\Users\Angelika\AppData\Local\Microsoft\Windows\Temporary Internet Files\Content.IE5\LKQVB9FG\MP90038280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9838" y="4651697"/>
            <a:ext cx="231604" cy="324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D:\Users\Angelika\AppData\Local\Microsoft\Windows\Temporary Internet Files\Content.IE5\NW4HF4T8\MP90018269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64553" y="5165385"/>
            <a:ext cx="37706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" name="Picture 12" descr="D:\Users\Angelika\AppData\Local\Microsoft\Windows\Temporary Internet Files\Content.IE5\NW4HF4T8\MP90018269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92434" y="5162080"/>
            <a:ext cx="37706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4" name="Picture 12" descr="D:\Users\Angelika\AppData\Local\Microsoft\Windows\Temporary Internet Files\Content.IE5\NW4HF4T8\MP90018269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171649" y="5157869"/>
            <a:ext cx="37706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5" name="Picture 12" descr="D:\Users\Angelika\AppData\Local\Microsoft\Windows\Temporary Internet Files\Content.IE5\NW4HF4T8\MP90018269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509741" y="5153042"/>
            <a:ext cx="37706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6" name="Picture 12" descr="D:\Users\Angelika\AppData\Local\Microsoft\Windows\Temporary Internet Files\Content.IE5\NW4HF4T8\MP90018269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827129" y="5157869"/>
            <a:ext cx="37706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7" name="Picture 12" descr="D:\Users\Angelika\AppData\Local\Microsoft\Windows\Temporary Internet Files\Content.IE5\NW4HF4T8\MP90018269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164638" y="5162080"/>
            <a:ext cx="37706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8" name="Picture 12" descr="D:\Users\Angelika\AppData\Local\Microsoft\Windows\Temporary Internet Files\Content.IE5\NW4HF4T8\MP90018269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451458" y="5153042"/>
            <a:ext cx="37706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9" name="Picture 12" descr="D:\Users\Angelika\AppData\Local\Microsoft\Windows\Temporary Internet Files\Content.IE5\NW4HF4T8\MP90018269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803296" y="5179727"/>
            <a:ext cx="37706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0" name="Picture 12" descr="D:\Users\Angelika\AppData\Local\Microsoft\Windows\Temporary Internet Files\Content.IE5\NW4HF4T8\MP90018269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110960" y="5169890"/>
            <a:ext cx="37706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1" name="Picture 12" descr="D:\Users\Angelika\AppData\Local\Microsoft\Windows\Temporary Internet Files\Content.IE5\NW4HF4T8\MP90018269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433402" y="5152306"/>
            <a:ext cx="37706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2" name="Picture 9" descr="D:\Users\Angelika\AppData\Local\Microsoft\Windows\Temporary Internet Files\Content.IE5\YA1NHVHO\MC90044478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061" y="5555248"/>
            <a:ext cx="273824" cy="354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" name="Picture 9" descr="D:\Users\Angelika\AppData\Local\Microsoft\Windows\Temporary Internet Files\Content.IE5\YA1NHVHO\MC90044478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562" y="5555248"/>
            <a:ext cx="273824" cy="354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4" name="Picture 9" descr="D:\Users\Angelika\AppData\Local\Microsoft\Windows\Temporary Internet Files\Content.IE5\YA1NHVHO\MC90044478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162" y="5562802"/>
            <a:ext cx="273824" cy="354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5" name="Picture 9" descr="D:\Users\Angelika\AppData\Local\Microsoft\Windows\Temporary Internet Files\Content.IE5\YA1NHVHO\MC90044478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2931" y="5564454"/>
            <a:ext cx="273824" cy="354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6" name="Picture 9" descr="D:\Users\Angelika\AppData\Local\Microsoft\Windows\Temporary Internet Files\Content.IE5\YA1NHVHO\MC90044478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6600" y="5564454"/>
            <a:ext cx="273824" cy="354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7" name="Picture 9" descr="D:\Users\Angelika\AppData\Local\Microsoft\Windows\Temporary Internet Files\Content.IE5\YA1NHVHO\MC90044478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0972" y="5562801"/>
            <a:ext cx="273824" cy="354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8" name="Picture 9" descr="D:\Users\Angelika\AppData\Local\Microsoft\Windows\Temporary Internet Files\Content.IE5\YA1NHVHO\MC90044478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5344" y="5561148"/>
            <a:ext cx="273824" cy="354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9" name="Picture 9" descr="D:\Users\Angelika\AppData\Local\Microsoft\Windows\Temporary Internet Files\Content.IE5\YA1NHVHO\MC90044478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9716" y="5559495"/>
            <a:ext cx="273824" cy="354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0" name="Picture 9" descr="D:\Users\Angelika\AppData\Local\Microsoft\Windows\Temporary Internet Files\Content.IE5\YA1NHVHO\MC90044478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4088" y="5557842"/>
            <a:ext cx="273824" cy="354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1" name="Picture 9" descr="D:\Users\Angelika\AppData\Local\Microsoft\Windows\Temporary Internet Files\Content.IE5\YA1NHVHO\MC90044478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8460" y="5556189"/>
            <a:ext cx="273824" cy="354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2" name="Picture 9" descr="D:\Users\Angelika\AppData\Local\Microsoft\Windows\Temporary Internet Files\Content.IE5\YA1NHVHO\MC90044478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2832" y="5554536"/>
            <a:ext cx="273824" cy="354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ohnutá nahoru 3"/>
          <p:cNvSpPr/>
          <p:nvPr/>
        </p:nvSpPr>
        <p:spPr>
          <a:xfrm rot="5400000">
            <a:off x="3809753" y="2095383"/>
            <a:ext cx="453700" cy="369366"/>
          </a:xfrm>
          <a:prstGeom prst="bentUpArrow">
            <a:avLst>
              <a:gd name="adj1" fmla="val 13098"/>
              <a:gd name="adj2" fmla="val 25000"/>
              <a:gd name="adj3" fmla="val 25000"/>
            </a:avLst>
          </a:prstGeom>
          <a:solidFill>
            <a:srgbClr val="92D050"/>
          </a:solidFill>
          <a:ln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5" name="Šipka ohnutá nahoru 164"/>
          <p:cNvSpPr/>
          <p:nvPr/>
        </p:nvSpPr>
        <p:spPr>
          <a:xfrm rot="5400000">
            <a:off x="405076" y="5613814"/>
            <a:ext cx="453700" cy="369366"/>
          </a:xfrm>
          <a:prstGeom prst="bentUpArrow">
            <a:avLst>
              <a:gd name="adj1" fmla="val 13098"/>
              <a:gd name="adj2" fmla="val 25000"/>
              <a:gd name="adj3" fmla="val 25000"/>
            </a:avLst>
          </a:prstGeom>
          <a:solidFill>
            <a:srgbClr val="92D050"/>
          </a:solidFill>
          <a:ln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6" name="Šipka ohnutá nahoru 165"/>
          <p:cNvSpPr/>
          <p:nvPr/>
        </p:nvSpPr>
        <p:spPr>
          <a:xfrm rot="5400000">
            <a:off x="1180081" y="5167820"/>
            <a:ext cx="453700" cy="369366"/>
          </a:xfrm>
          <a:prstGeom prst="bentUpArrow">
            <a:avLst>
              <a:gd name="adj1" fmla="val 13098"/>
              <a:gd name="adj2" fmla="val 25000"/>
              <a:gd name="adj3" fmla="val 25000"/>
            </a:avLst>
          </a:prstGeom>
          <a:solidFill>
            <a:srgbClr val="92D050"/>
          </a:solidFill>
          <a:ln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7" name="Šipka ohnutá nahoru 166"/>
          <p:cNvSpPr/>
          <p:nvPr/>
        </p:nvSpPr>
        <p:spPr>
          <a:xfrm rot="5400000">
            <a:off x="2723821" y="4688017"/>
            <a:ext cx="453700" cy="369366"/>
          </a:xfrm>
          <a:prstGeom prst="bentUpArrow">
            <a:avLst>
              <a:gd name="adj1" fmla="val 13098"/>
              <a:gd name="adj2" fmla="val 25000"/>
              <a:gd name="adj3" fmla="val 25000"/>
            </a:avLst>
          </a:prstGeom>
          <a:solidFill>
            <a:srgbClr val="92D050"/>
          </a:solidFill>
          <a:ln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8" name="Šipka ohnutá nahoru 167"/>
          <p:cNvSpPr/>
          <p:nvPr/>
        </p:nvSpPr>
        <p:spPr>
          <a:xfrm rot="5400000">
            <a:off x="2083194" y="4282069"/>
            <a:ext cx="453700" cy="369366"/>
          </a:xfrm>
          <a:prstGeom prst="bentUpArrow">
            <a:avLst>
              <a:gd name="adj1" fmla="val 13098"/>
              <a:gd name="adj2" fmla="val 25000"/>
              <a:gd name="adj3" fmla="val 25000"/>
            </a:avLst>
          </a:prstGeom>
          <a:solidFill>
            <a:srgbClr val="92D050"/>
          </a:solidFill>
          <a:ln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9" name="Šipka ohnutá nahoru 168"/>
          <p:cNvSpPr/>
          <p:nvPr/>
        </p:nvSpPr>
        <p:spPr>
          <a:xfrm rot="5400000">
            <a:off x="1454263" y="3829211"/>
            <a:ext cx="453700" cy="369366"/>
          </a:xfrm>
          <a:prstGeom prst="bentUpArrow">
            <a:avLst>
              <a:gd name="adj1" fmla="val 13098"/>
              <a:gd name="adj2" fmla="val 25000"/>
              <a:gd name="adj3" fmla="val 25000"/>
            </a:avLst>
          </a:prstGeom>
          <a:solidFill>
            <a:srgbClr val="92D050"/>
          </a:solidFill>
          <a:ln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0" name="Šipka ohnutá nahoru 169"/>
          <p:cNvSpPr/>
          <p:nvPr/>
        </p:nvSpPr>
        <p:spPr>
          <a:xfrm rot="5400000">
            <a:off x="3383323" y="3512699"/>
            <a:ext cx="453700" cy="369366"/>
          </a:xfrm>
          <a:prstGeom prst="bentUpArrow">
            <a:avLst>
              <a:gd name="adj1" fmla="val 13098"/>
              <a:gd name="adj2" fmla="val 25000"/>
              <a:gd name="adj3" fmla="val 25000"/>
            </a:avLst>
          </a:prstGeom>
          <a:solidFill>
            <a:srgbClr val="92D050"/>
          </a:solidFill>
          <a:ln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1" name="Šipka ohnutá nahoru 170"/>
          <p:cNvSpPr/>
          <p:nvPr/>
        </p:nvSpPr>
        <p:spPr>
          <a:xfrm rot="5400000">
            <a:off x="1730126" y="3031109"/>
            <a:ext cx="453700" cy="369366"/>
          </a:xfrm>
          <a:prstGeom prst="bentUpArrow">
            <a:avLst>
              <a:gd name="adj1" fmla="val 13098"/>
              <a:gd name="adj2" fmla="val 25000"/>
              <a:gd name="adj3" fmla="val 25000"/>
            </a:avLst>
          </a:prstGeom>
          <a:solidFill>
            <a:srgbClr val="92D050"/>
          </a:solidFill>
          <a:ln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Šipka ohnutá nahoru 171"/>
          <p:cNvSpPr/>
          <p:nvPr/>
        </p:nvSpPr>
        <p:spPr>
          <a:xfrm rot="5400000">
            <a:off x="760014" y="2583201"/>
            <a:ext cx="453700" cy="369366"/>
          </a:xfrm>
          <a:prstGeom prst="bentUpArrow">
            <a:avLst>
              <a:gd name="adj1" fmla="val 13098"/>
              <a:gd name="adj2" fmla="val 25000"/>
              <a:gd name="adj3" fmla="val 25000"/>
            </a:avLst>
          </a:prstGeom>
          <a:solidFill>
            <a:srgbClr val="92D050"/>
          </a:solidFill>
          <a:ln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2541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8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</p:childTnLst>
        </p:cTn>
      </p:par>
    </p:tnLst>
    <p:bldLst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Procvičování sčítání a odčítání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 + 5 =</a:t>
            </a:r>
          </a:p>
          <a:p>
            <a:r>
              <a:rPr lang="cs-CZ" dirty="0" smtClean="0"/>
              <a:t>5 + 5 =</a:t>
            </a:r>
          </a:p>
          <a:p>
            <a:r>
              <a:rPr lang="cs-CZ" dirty="0" smtClean="0"/>
              <a:t>9 – 3 =</a:t>
            </a:r>
          </a:p>
          <a:p>
            <a:r>
              <a:rPr lang="cs-CZ" dirty="0" smtClean="0"/>
              <a:t>2 – 2 =</a:t>
            </a:r>
          </a:p>
          <a:p>
            <a:r>
              <a:rPr lang="cs-CZ" dirty="0" smtClean="0"/>
              <a:t>8 – 3 =</a:t>
            </a:r>
          </a:p>
          <a:p>
            <a:r>
              <a:rPr lang="cs-CZ" dirty="0" smtClean="0"/>
              <a:t>3 + 4 = </a:t>
            </a:r>
          </a:p>
          <a:p>
            <a:r>
              <a:rPr lang="cs-CZ" dirty="0" smtClean="0"/>
              <a:t>9 – 6 = </a:t>
            </a:r>
          </a:p>
          <a:p>
            <a:r>
              <a:rPr lang="cs-CZ" dirty="0" smtClean="0"/>
              <a:t>6 – 5 =</a:t>
            </a:r>
          </a:p>
          <a:p>
            <a:r>
              <a:rPr lang="cs-CZ" dirty="0" smtClean="0"/>
              <a:t>10 – 2 =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642106" y="1615005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0 + 5 =</a:t>
            </a:r>
          </a:p>
          <a:p>
            <a:r>
              <a:rPr lang="cs-CZ" dirty="0" smtClean="0"/>
              <a:t>8 – 7 =</a:t>
            </a:r>
          </a:p>
          <a:p>
            <a:r>
              <a:rPr lang="cs-CZ" dirty="0" smtClean="0"/>
              <a:t>2 + 5 =</a:t>
            </a:r>
          </a:p>
          <a:p>
            <a:r>
              <a:rPr lang="cs-CZ" dirty="0" smtClean="0"/>
              <a:t>7 – 3 =</a:t>
            </a:r>
          </a:p>
          <a:p>
            <a:r>
              <a:rPr lang="cs-CZ" dirty="0" smtClean="0"/>
              <a:t>9 – 1 =</a:t>
            </a:r>
          </a:p>
          <a:p>
            <a:r>
              <a:rPr lang="cs-CZ" dirty="0" smtClean="0"/>
              <a:t>8 – 5 =</a:t>
            </a:r>
          </a:p>
          <a:p>
            <a:r>
              <a:rPr lang="cs-CZ" dirty="0" smtClean="0"/>
              <a:t>6 – 2 =</a:t>
            </a:r>
          </a:p>
          <a:p>
            <a:r>
              <a:rPr lang="cs-CZ" dirty="0" smtClean="0"/>
              <a:t>7 – 6 =</a:t>
            </a:r>
          </a:p>
          <a:p>
            <a:r>
              <a:rPr lang="cs-CZ" dirty="0" smtClean="0"/>
              <a:t>10 – 4 =</a:t>
            </a:r>
            <a:endParaRPr lang="cs-CZ" dirty="0"/>
          </a:p>
        </p:txBody>
      </p:sp>
      <p:pic>
        <p:nvPicPr>
          <p:cNvPr id="2050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9954" y="5463212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5486" y="4973073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64248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6364" y="168977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269" y="546321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7742" y="501278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2935" y="450912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9996" y="403268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1636" y="351739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10523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61751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1636" y="219994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68977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8576" y="4509120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5309" y="4032688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9996" y="3550236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10523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5147" y="264803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8576" y="2199946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689779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674" y="791850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167" y="5470775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5156" y="5012881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5898" y="4550316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5898" y="4032688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4744" y="3530725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4061" y="3101032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4061" y="264803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7314" y="2201316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" descr="D:\Users\Angelika\AppData\Local\Microsoft\Windows\Temporary Internet Files\Content.IE5\BI9F6HQP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179" y="1664611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64552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6870" y="219372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7314" y="261751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7314" y="308880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6870" y="351435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2532" y="399376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8638" y="450912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4061" y="500364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5156" y="547077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6364" y="544572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2470" y="494144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50912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1941" y="401436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3097" y="354264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3097" y="311636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3097" y="264803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19994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6870" y="310103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7955" y="351739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4061" y="400406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4061" y="449398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4744" y="501232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4744" y="546370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8073" y="218347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16" descr="D:\Users\Angelika\AppData\Local\Microsoft\Windows\Temporary Internet Files\Content.IE5\3HXV47W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6870" y="261751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Ovál 74"/>
          <p:cNvSpPr/>
          <p:nvPr/>
        </p:nvSpPr>
        <p:spPr>
          <a:xfrm>
            <a:off x="6311269" y="260253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76" name="Ovál 75"/>
          <p:cNvSpPr/>
          <p:nvPr/>
        </p:nvSpPr>
        <p:spPr>
          <a:xfrm>
            <a:off x="7478705" y="210809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77" name="Ovál 76"/>
          <p:cNvSpPr/>
          <p:nvPr/>
        </p:nvSpPr>
        <p:spPr>
          <a:xfrm>
            <a:off x="6313374" y="305973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8" name="Ovál 77"/>
          <p:cNvSpPr/>
          <p:nvPr/>
        </p:nvSpPr>
        <p:spPr>
          <a:xfrm>
            <a:off x="7501170" y="349714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79" name="Ovál 78"/>
          <p:cNvSpPr/>
          <p:nvPr/>
        </p:nvSpPr>
        <p:spPr>
          <a:xfrm>
            <a:off x="6889100" y="398262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80" name="Ovál 79"/>
          <p:cNvSpPr/>
          <p:nvPr/>
        </p:nvSpPr>
        <p:spPr>
          <a:xfrm>
            <a:off x="6889100" y="446362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81" name="Ovál 80"/>
          <p:cNvSpPr/>
          <p:nvPr/>
        </p:nvSpPr>
        <p:spPr>
          <a:xfrm>
            <a:off x="6913243" y="492757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82" name="Ovál 81"/>
          <p:cNvSpPr/>
          <p:nvPr/>
        </p:nvSpPr>
        <p:spPr>
          <a:xfrm>
            <a:off x="6313375" y="539926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83" name="Ovál 82"/>
          <p:cNvSpPr/>
          <p:nvPr/>
        </p:nvSpPr>
        <p:spPr>
          <a:xfrm>
            <a:off x="3145238" y="542527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4" name="Ovál 83"/>
          <p:cNvSpPr/>
          <p:nvPr/>
        </p:nvSpPr>
        <p:spPr>
          <a:xfrm>
            <a:off x="2608660" y="492757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85" name="Ovál 84"/>
          <p:cNvSpPr/>
          <p:nvPr/>
        </p:nvSpPr>
        <p:spPr>
          <a:xfrm>
            <a:off x="2040594" y="444848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86" name="Ovál 85"/>
          <p:cNvSpPr/>
          <p:nvPr/>
        </p:nvSpPr>
        <p:spPr>
          <a:xfrm>
            <a:off x="2047755" y="396886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87" name="Ovál 86"/>
          <p:cNvSpPr/>
          <p:nvPr/>
        </p:nvSpPr>
        <p:spPr>
          <a:xfrm>
            <a:off x="2613347" y="351001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88" name="Ovál 87"/>
          <p:cNvSpPr/>
          <p:nvPr/>
        </p:nvSpPr>
        <p:spPr>
          <a:xfrm>
            <a:off x="3150432" y="307086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9" name="Ovál 88"/>
          <p:cNvSpPr/>
          <p:nvPr/>
        </p:nvSpPr>
        <p:spPr>
          <a:xfrm>
            <a:off x="3145239" y="258869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90" name="Ovál 89"/>
          <p:cNvSpPr/>
          <p:nvPr/>
        </p:nvSpPr>
        <p:spPr>
          <a:xfrm>
            <a:off x="2034488" y="213797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1" name="Ovál 90"/>
          <p:cNvSpPr/>
          <p:nvPr/>
        </p:nvSpPr>
        <p:spPr>
          <a:xfrm>
            <a:off x="3157738" y="164248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92" name="Ovál 91"/>
          <p:cNvSpPr/>
          <p:nvPr/>
        </p:nvSpPr>
        <p:spPr>
          <a:xfrm>
            <a:off x="6311269" y="161911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93" name="Ovál 92"/>
          <p:cNvSpPr/>
          <p:nvPr/>
        </p:nvSpPr>
        <p:spPr>
          <a:xfrm>
            <a:off x="6313377" y="211031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94" name="Ovál 93"/>
          <p:cNvSpPr/>
          <p:nvPr/>
        </p:nvSpPr>
        <p:spPr>
          <a:xfrm>
            <a:off x="3145237" y="492757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95" name="Ovál 94"/>
          <p:cNvSpPr/>
          <p:nvPr/>
        </p:nvSpPr>
        <p:spPr>
          <a:xfrm>
            <a:off x="2060726" y="492757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6" name="Ovál 95"/>
          <p:cNvSpPr/>
          <p:nvPr/>
        </p:nvSpPr>
        <p:spPr>
          <a:xfrm>
            <a:off x="3139133" y="446333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7" name="Ovál 96"/>
          <p:cNvSpPr/>
          <p:nvPr/>
        </p:nvSpPr>
        <p:spPr>
          <a:xfrm>
            <a:off x="2590771" y="444848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8" name="Ovál 97"/>
          <p:cNvSpPr/>
          <p:nvPr/>
        </p:nvSpPr>
        <p:spPr>
          <a:xfrm>
            <a:off x="3150431" y="398718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99" name="Ovál 98"/>
          <p:cNvSpPr/>
          <p:nvPr/>
        </p:nvSpPr>
        <p:spPr>
          <a:xfrm>
            <a:off x="2608660" y="396886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00" name="Ovál 99"/>
          <p:cNvSpPr/>
          <p:nvPr/>
        </p:nvSpPr>
        <p:spPr>
          <a:xfrm>
            <a:off x="3150430" y="352918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1" name="Ovál 100"/>
          <p:cNvSpPr/>
          <p:nvPr/>
        </p:nvSpPr>
        <p:spPr>
          <a:xfrm>
            <a:off x="2034487" y="351739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2" name="Ovál 101"/>
          <p:cNvSpPr/>
          <p:nvPr/>
        </p:nvSpPr>
        <p:spPr>
          <a:xfrm>
            <a:off x="2053861" y="308299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03" name="Ovál 102"/>
          <p:cNvSpPr/>
          <p:nvPr/>
        </p:nvSpPr>
        <p:spPr>
          <a:xfrm>
            <a:off x="2608658" y="308299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04" name="Ovál 103"/>
          <p:cNvSpPr/>
          <p:nvPr/>
        </p:nvSpPr>
        <p:spPr>
          <a:xfrm>
            <a:off x="2040593" y="260253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05" name="Ovál 104"/>
          <p:cNvSpPr/>
          <p:nvPr/>
        </p:nvSpPr>
        <p:spPr>
          <a:xfrm>
            <a:off x="2595458" y="261465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06" name="Ovál 105"/>
          <p:cNvSpPr/>
          <p:nvPr/>
        </p:nvSpPr>
        <p:spPr>
          <a:xfrm>
            <a:off x="3157737" y="213797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7" name="Ovál 106"/>
          <p:cNvSpPr/>
          <p:nvPr/>
        </p:nvSpPr>
        <p:spPr>
          <a:xfrm>
            <a:off x="2590771" y="213797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08" name="Ovál 107"/>
          <p:cNvSpPr/>
          <p:nvPr/>
        </p:nvSpPr>
        <p:spPr>
          <a:xfrm>
            <a:off x="2581387" y="161911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09" name="Ovál 108"/>
          <p:cNvSpPr/>
          <p:nvPr/>
        </p:nvSpPr>
        <p:spPr>
          <a:xfrm>
            <a:off x="2053861" y="164248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10" name="Ovál 109"/>
          <p:cNvSpPr/>
          <p:nvPr/>
        </p:nvSpPr>
        <p:spPr>
          <a:xfrm>
            <a:off x="6885359" y="259835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11" name="Ovál 110"/>
          <p:cNvSpPr/>
          <p:nvPr/>
        </p:nvSpPr>
        <p:spPr>
          <a:xfrm>
            <a:off x="7500029" y="257201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12" name="Ovál 111"/>
          <p:cNvSpPr/>
          <p:nvPr/>
        </p:nvSpPr>
        <p:spPr>
          <a:xfrm>
            <a:off x="6889100" y="304330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13" name="Ovál 112"/>
          <p:cNvSpPr/>
          <p:nvPr/>
        </p:nvSpPr>
        <p:spPr>
          <a:xfrm>
            <a:off x="7493923" y="305973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4" name="Ovál 113"/>
          <p:cNvSpPr/>
          <p:nvPr/>
        </p:nvSpPr>
        <p:spPr>
          <a:xfrm>
            <a:off x="6915898" y="353072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15" name="Ovál 114"/>
          <p:cNvSpPr/>
          <p:nvPr/>
        </p:nvSpPr>
        <p:spPr>
          <a:xfrm>
            <a:off x="6327203" y="352918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16" name="Ovál 115"/>
          <p:cNvSpPr/>
          <p:nvPr/>
        </p:nvSpPr>
        <p:spPr>
          <a:xfrm>
            <a:off x="7506135" y="395856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17" name="Ovál 116"/>
          <p:cNvSpPr/>
          <p:nvPr/>
        </p:nvSpPr>
        <p:spPr>
          <a:xfrm>
            <a:off x="6313377" y="398718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18" name="Ovál 117"/>
          <p:cNvSpPr/>
          <p:nvPr/>
        </p:nvSpPr>
        <p:spPr>
          <a:xfrm>
            <a:off x="6313376" y="445931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19" name="Ovál 118"/>
          <p:cNvSpPr/>
          <p:nvPr/>
        </p:nvSpPr>
        <p:spPr>
          <a:xfrm>
            <a:off x="7500029" y="446333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20" name="Ovál 119"/>
          <p:cNvSpPr/>
          <p:nvPr/>
        </p:nvSpPr>
        <p:spPr>
          <a:xfrm>
            <a:off x="7532578" y="495814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1" name="Ovál 120"/>
          <p:cNvSpPr/>
          <p:nvPr/>
        </p:nvSpPr>
        <p:spPr>
          <a:xfrm>
            <a:off x="6324179" y="491264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2" name="Ovál 121"/>
          <p:cNvSpPr/>
          <p:nvPr/>
        </p:nvSpPr>
        <p:spPr>
          <a:xfrm>
            <a:off x="7532578" y="542527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23" name="Ovál 122"/>
          <p:cNvSpPr/>
          <p:nvPr/>
        </p:nvSpPr>
        <p:spPr>
          <a:xfrm>
            <a:off x="6915897" y="541771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4" name="Ovál 123"/>
          <p:cNvSpPr/>
          <p:nvPr/>
        </p:nvSpPr>
        <p:spPr>
          <a:xfrm>
            <a:off x="2608659" y="542527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5" name="Ovál 124"/>
          <p:cNvSpPr/>
          <p:nvPr/>
        </p:nvSpPr>
        <p:spPr>
          <a:xfrm>
            <a:off x="2053861" y="541771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6" name="Ovál 125"/>
          <p:cNvSpPr/>
          <p:nvPr/>
        </p:nvSpPr>
        <p:spPr>
          <a:xfrm>
            <a:off x="6851181" y="160101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27" name="Ovál 126"/>
          <p:cNvSpPr/>
          <p:nvPr/>
        </p:nvSpPr>
        <p:spPr>
          <a:xfrm>
            <a:off x="6876256" y="211031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28" name="Ovál 127"/>
          <p:cNvSpPr/>
          <p:nvPr/>
        </p:nvSpPr>
        <p:spPr>
          <a:xfrm>
            <a:off x="7478704" y="160002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2293513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8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2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2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2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8" dur="2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2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0" dur="2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2" dur="2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2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4" dur="2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2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6" dur="2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2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8" dur="2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4" dur="2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0" dur="2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6" dur="2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2" dur="2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1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8" dur="2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1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>
                      <p:stCondLst>
                        <p:cond delay="0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4" dur="2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8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0" dur="2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1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6" dur="2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0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2" dur="2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284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5" fill="hold">
                      <p:stCondLst>
                        <p:cond delay="0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8" dur="2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4" dur="2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0" dur="2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6" dur="2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>
                      <p:stCondLst>
                        <p:cond delay="0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2" dur="2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8" dur="2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  <p:seq concurrent="1" nextAc="seek">
              <p:cTn id="320" restart="whenNotActive" fill="hold" evtFilter="cancelBubble" nodeType="interactiveSeq">
                <p:stCondLst>
                  <p:cond evt="onClick" delay="0">
                    <p:tgtEl>
                      <p:spTgt spid="1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1" fill="hold">
                      <p:stCondLst>
                        <p:cond delay="0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4" dur="2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"/>
                  </p:tgtEl>
                </p:cond>
              </p:nextCondLst>
            </p:seq>
          </p:childTnLst>
        </p:cTn>
      </p:par>
    </p:tnLst>
    <p:bldLst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1"/>
          </p:nvPr>
        </p:nvSpPr>
        <p:spPr>
          <a:xfrm>
            <a:off x="464468" y="1914491"/>
            <a:ext cx="3459460" cy="4968552"/>
          </a:xfrm>
        </p:spPr>
        <p:txBody>
          <a:bodyPr>
            <a:normAutofit/>
          </a:bodyPr>
          <a:lstStyle/>
          <a:p>
            <a:r>
              <a:rPr lang="cs-CZ" sz="1800" dirty="0" smtClean="0"/>
              <a:t>Znázornění:</a:t>
            </a:r>
          </a:p>
          <a:p>
            <a:r>
              <a:rPr lang="cs-CZ" sz="1800" dirty="0" smtClean="0"/>
              <a:t>Sněhuláci se šálou:</a:t>
            </a:r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  <a:p>
            <a:r>
              <a:rPr lang="cs-CZ" sz="1800" dirty="0" smtClean="0"/>
              <a:t>Sněhuláci bez šály:</a:t>
            </a:r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  <a:p>
            <a:r>
              <a:rPr lang="cs-CZ" sz="1800" dirty="0" smtClean="0"/>
              <a:t>Počítej a porovnej:</a:t>
            </a:r>
          </a:p>
          <a:p>
            <a:r>
              <a:rPr lang="cs-CZ" sz="1800" dirty="0"/>
              <a:t>7</a:t>
            </a:r>
            <a:r>
              <a:rPr lang="cs-CZ" sz="1800" dirty="0" smtClean="0"/>
              <a:t> &gt; 2    O kolik je 7 více než 2?</a:t>
            </a:r>
          </a:p>
          <a:p>
            <a:r>
              <a:rPr lang="cs-CZ" sz="1800" dirty="0" smtClean="0"/>
              <a:t>Výpočet:               7 – 2 = 5</a:t>
            </a:r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/>
          </a:p>
        </p:txBody>
      </p:sp>
      <p:pic>
        <p:nvPicPr>
          <p:cNvPr id="5124" name="Picture 4" descr="D:\Users\Angelika\AppData\Local\Microsoft\Windows\Temporary Internet Files\Content.IE5\6HL8TLYN\MC9001997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708920"/>
            <a:ext cx="834464" cy="848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539552" y="620688"/>
            <a:ext cx="81369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Děti postavily 9 sněhuláků.</a:t>
            </a:r>
          </a:p>
          <a:p>
            <a:r>
              <a:rPr lang="cs-CZ" sz="2000" dirty="0" smtClean="0"/>
              <a:t>Kolem krku má uvázanou šálu 7 sněhuláků.</a:t>
            </a:r>
          </a:p>
          <a:p>
            <a:r>
              <a:rPr lang="cs-CZ" sz="2000" dirty="0" smtClean="0"/>
              <a:t>Kolik sněhuláků je bez šály?</a:t>
            </a:r>
          </a:p>
          <a:p>
            <a:r>
              <a:rPr lang="cs-CZ" sz="2000" dirty="0" smtClean="0"/>
              <a:t>O kolik méně sněhuláků nemá šálu?</a:t>
            </a:r>
            <a:endParaRPr lang="cs-CZ" sz="2000" dirty="0"/>
          </a:p>
        </p:txBody>
      </p:sp>
      <p:pic>
        <p:nvPicPr>
          <p:cNvPr id="20" name="Picture 4" descr="D:\Users\Angelika\AppData\Local\Microsoft\Windows\Temporary Internet Files\Content.IE5\6HL8TLYN\MC9001997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8929" y="2708920"/>
            <a:ext cx="834464" cy="848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D:\Users\Angelika\AppData\Local\Microsoft\Windows\Temporary Internet Files\Content.IE5\6HL8TLYN\MC9001997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731958"/>
            <a:ext cx="834464" cy="848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D:\Users\Angelika\AppData\Local\Microsoft\Windows\Temporary Internet Files\Content.IE5\6HL8TLYN\MC9001997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731958"/>
            <a:ext cx="834464" cy="848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D:\Users\Angelika\AppData\Local\Microsoft\Windows\Temporary Internet Files\Content.IE5\6HL8TLYN\MC9001997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708920"/>
            <a:ext cx="834464" cy="848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D:\Users\Angelika\AppData\Local\Microsoft\Windows\Temporary Internet Files\Content.IE5\6HL8TLYN\MC9001997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9386" y="2708920"/>
            <a:ext cx="834464" cy="848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D:\Users\Angelika\AppData\Local\Microsoft\Windows\Temporary Internet Files\Content.IE5\6HL8TLYN\MC9001997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708918"/>
            <a:ext cx="834464" cy="848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D:\Users\Angelika\AppData\Local\Microsoft\Windows\Temporary Internet Files\Content.IE5\BI9F6HQP\MC900232103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6024" y="3920816"/>
            <a:ext cx="815430" cy="807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6" descr="D:\Users\Angelika\AppData\Local\Microsoft\Windows\Temporary Internet Files\Content.IE5\BI9F6HQP\MC9002321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915" y="3933056"/>
            <a:ext cx="815430" cy="807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3995936" y="4204066"/>
            <a:ext cx="47525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Celkem:                         9 sněhuláků</a:t>
            </a:r>
          </a:p>
          <a:p>
            <a:r>
              <a:rPr lang="cs-CZ" sz="2400" dirty="0" smtClean="0"/>
              <a:t>Sněhuláci se šálou:     7 sněhuláků</a:t>
            </a:r>
          </a:p>
          <a:p>
            <a:r>
              <a:rPr lang="cs-CZ" sz="2400" dirty="0" smtClean="0"/>
              <a:t>Sněhuláci bez šály:     9 – 7 = </a:t>
            </a:r>
          </a:p>
          <a:p>
            <a:r>
              <a:rPr lang="cs-CZ" sz="2400" dirty="0" smtClean="0"/>
              <a:t>Šálu nemají:                      sněhuláci.</a:t>
            </a:r>
            <a:endParaRPr lang="cs-CZ" sz="2400" dirty="0"/>
          </a:p>
        </p:txBody>
      </p:sp>
      <p:pic>
        <p:nvPicPr>
          <p:cNvPr id="5127" name="Picture 7" descr="D:\Users\Angelika\AppData\Local\Microsoft\Windows\Temporary Internet Files\Content.IE5\YA1NHVHO\MC9004104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7935" y="543174"/>
            <a:ext cx="32790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7" descr="D:\Users\Angelika\AppData\Local\Microsoft\Windows\Temporary Internet Files\Content.IE5\YA1NHVHO\MC9004104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840" y="529992"/>
            <a:ext cx="32790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7" descr="D:\Users\Angelika\AppData\Local\Microsoft\Windows\Temporary Internet Files\Content.IE5\YA1NHVHO\MC9004104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6501" y="544483"/>
            <a:ext cx="32790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7" descr="D:\Users\Angelika\AppData\Local\Microsoft\Windows\Temporary Internet Files\Content.IE5\YA1NHVHO\MC9004104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4406" y="535017"/>
            <a:ext cx="32790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7" descr="D:\Users\Angelika\AppData\Local\Microsoft\Windows\Temporary Internet Files\Content.IE5\YA1NHVHO\MC9004104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2311" y="535017"/>
            <a:ext cx="32790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7" descr="D:\Users\Angelika\AppData\Local\Microsoft\Windows\Temporary Internet Files\Content.IE5\YA1NHVHO\MC9004104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5718" y="553826"/>
            <a:ext cx="32790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7" descr="D:\Users\Angelika\AppData\Local\Microsoft\Windows\Temporary Internet Files\Content.IE5\YA1NHVHO\MC9004104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9638" y="553826"/>
            <a:ext cx="32790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D:\Users\Angelika\AppData\Local\Microsoft\Windows\Temporary Internet Files\Content.IE5\LKQVB9FG\MC9004124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6841" y="506223"/>
            <a:ext cx="328786" cy="44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8" descr="D:\Users\Angelika\AppData\Local\Microsoft\Windows\Temporary Internet Files\Content.IE5\LKQVB9FG\MC9004124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8055" y="488228"/>
            <a:ext cx="328786" cy="44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5" name="Ovál 44"/>
          <p:cNvSpPr/>
          <p:nvPr/>
        </p:nvSpPr>
        <p:spPr>
          <a:xfrm>
            <a:off x="7683821" y="4988896"/>
            <a:ext cx="310661" cy="32850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6" name="Ovál 45"/>
          <p:cNvSpPr/>
          <p:nvPr/>
        </p:nvSpPr>
        <p:spPr>
          <a:xfrm>
            <a:off x="5721287" y="5406963"/>
            <a:ext cx="310661" cy="32850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6216869" y="5409749"/>
            <a:ext cx="310661" cy="32850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6706109" y="5395273"/>
            <a:ext cx="310661" cy="32850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1" name="Ovál 50"/>
          <p:cNvSpPr/>
          <p:nvPr/>
        </p:nvSpPr>
        <p:spPr>
          <a:xfrm>
            <a:off x="6630237" y="537015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6161284" y="536794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3" name="Ovál 52"/>
          <p:cNvSpPr/>
          <p:nvPr/>
        </p:nvSpPr>
        <p:spPr>
          <a:xfrm>
            <a:off x="5686670" y="538450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59" y="6021288"/>
            <a:ext cx="75659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Řekni odpověď.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8979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</p:childTnLst>
        </p:cTn>
      </p:par>
    </p:tnLst>
    <p:bldLst>
      <p:bldP spid="51" grpId="0" animBg="1"/>
      <p:bldP spid="52" grpId="0" animBg="1"/>
      <p:bldP spid="5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179512" y="54249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2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cs-CZ" dirty="0" smtClean="0"/>
              <a:t>http://office.microsoft.com/klipart</a:t>
            </a:r>
          </a:p>
        </p:txBody>
      </p:sp>
    </p:spTree>
    <p:extLst>
      <p:ext uri="{BB962C8B-B14F-4D97-AF65-F5344CB8AC3E}">
        <p14:creationId xmlns:p14="http://schemas.microsoft.com/office/powerpoint/2010/main" val="939915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1839</TotalTime>
  <Words>948</Words>
  <Application>Microsoft Office PowerPoint</Application>
  <PresentationFormat>Předvádění na obrazovce (4:3)</PresentationFormat>
  <Paragraphs>387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 Sčítání a odčítání v oboru do desíti VY_32_INOVACE_1C_07 Číslo projektu: CZ.1.07/1.4.00/21.1101</vt:lpstr>
      <vt:lpstr>Prezentace aplikace PowerPoint</vt:lpstr>
      <vt:lpstr>Počítej obrázky a označ daný počet</vt:lpstr>
      <vt:lpstr>Sčítání s dopravními prostředky</vt:lpstr>
      <vt:lpstr>Odčítání v oboru do pěti</vt:lpstr>
      <vt:lpstr>Sčítání v oboru do desíti</vt:lpstr>
      <vt:lpstr>Sčítání v oboru do desíti</vt:lpstr>
      <vt:lpstr>Odčítání v oboru do desíti</vt:lpstr>
      <vt:lpstr>Odčítání od desíti</vt:lpstr>
      <vt:lpstr>Procvičování sčítání a odčítání</vt:lpstr>
      <vt:lpstr>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Početní operace v oboru 1 – 3 v oboru 1 - 5</dc:title>
  <dc:creator>Angelika</dc:creator>
  <cp:lastModifiedBy>uzivatel</cp:lastModifiedBy>
  <cp:revision>111</cp:revision>
  <dcterms:created xsi:type="dcterms:W3CDTF">2012-12-20T19:31:51Z</dcterms:created>
  <dcterms:modified xsi:type="dcterms:W3CDTF">2013-01-25T10:28:08Z</dcterms:modified>
</cp:coreProperties>
</file>