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0" r:id="rId4"/>
    <p:sldId id="271" r:id="rId5"/>
    <p:sldId id="261" r:id="rId6"/>
    <p:sldId id="262" r:id="rId7"/>
    <p:sldId id="263" r:id="rId8"/>
    <p:sldId id="264" r:id="rId9"/>
    <p:sldId id="265" r:id="rId10"/>
    <p:sldId id="272" r:id="rId11"/>
    <p:sldId id="273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Sčítání v oboru do 6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Sčítání v oboru do 6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Nejprve žáci počítají po jedné a přesunují  správný počet do rámečků. Na dalších pracovních listech žáci sčítají v oboru do 6 pomocí názoru. V poslední části již žáci sčítají bez názoru.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444208" y="1124744"/>
            <a:ext cx="2304256" cy="345638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91880" y="1124744"/>
            <a:ext cx="2304256" cy="3600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124744"/>
            <a:ext cx="2664296" cy="36724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493204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092280" y="4869160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580112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33164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2555776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2051720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131840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323528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899592" y="58052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012160" y="4869160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385192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355976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05264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55576" y="4941168"/>
            <a:ext cx="4752528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9342" y="1264646"/>
            <a:ext cx="4542738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2600" y="2443973"/>
            <a:ext cx="4519480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588" y="3598168"/>
            <a:ext cx="4771516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6228184" y="422108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876256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59633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59633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084168" y="105273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084168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668344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687625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6084168" y="1844824"/>
            <a:ext cx="640403" cy="62485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876256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87625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668344" y="256490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156176" y="342900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948264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7740352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084168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750024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30425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8" name="Slunce 17"/>
          <p:cNvSpPr/>
          <p:nvPr/>
        </p:nvSpPr>
        <p:spPr>
          <a:xfrm>
            <a:off x="1187624" y="6165304"/>
            <a:ext cx="576064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5589240"/>
            <a:ext cx="457200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907704" y="6165304"/>
            <a:ext cx="539552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51520" y="6093296"/>
            <a:ext cx="563131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827584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3563888" y="6165304"/>
            <a:ext cx="496904" cy="4559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275856" y="5733256"/>
            <a:ext cx="479566" cy="4958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771800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483768" y="5661248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71601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28396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923928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73630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631432"/>
            <a:ext cx="2374193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6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8" name="Slunce 17"/>
          <p:cNvSpPr/>
          <p:nvPr/>
        </p:nvSpPr>
        <p:spPr>
          <a:xfrm>
            <a:off x="971600" y="6165304"/>
            <a:ext cx="531279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6165304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79512" y="6093296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5576" y="5733256"/>
            <a:ext cx="504056" cy="52156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331640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195736" y="6237312"/>
            <a:ext cx="542731" cy="48172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1979712" y="5733256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572000" y="5949280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3995936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563888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305983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699792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2203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4866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 bez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5856" y="1124744"/>
            <a:ext cx="151216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27809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27809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Plus 11"/>
          <p:cNvSpPr/>
          <p:nvPr/>
        </p:nvSpPr>
        <p:spPr>
          <a:xfrm>
            <a:off x="2267744" y="29249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33975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004048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076056" y="29249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23528" y="45811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275856" y="45811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8" name="Plus 27"/>
          <p:cNvSpPr/>
          <p:nvPr/>
        </p:nvSpPr>
        <p:spPr>
          <a:xfrm>
            <a:off x="2267744" y="47251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Je rovno 28"/>
          <p:cNvSpPr/>
          <p:nvPr/>
        </p:nvSpPr>
        <p:spPr>
          <a:xfrm>
            <a:off x="5076056" y="47251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28384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1787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dál: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1176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3" name="Plus 12"/>
          <p:cNvSpPr/>
          <p:nvPr/>
        </p:nvSpPr>
        <p:spPr>
          <a:xfrm>
            <a:off x="161967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3779912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56376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956376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51520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83768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22" name="Plus 21"/>
          <p:cNvSpPr/>
          <p:nvPr/>
        </p:nvSpPr>
        <p:spPr>
          <a:xfrm>
            <a:off x="1691680" y="2492896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>
            <a:off x="3851920" y="2564904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78904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83768" y="3861048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33" name="Plus 32"/>
          <p:cNvSpPr/>
          <p:nvPr/>
        </p:nvSpPr>
        <p:spPr>
          <a:xfrm>
            <a:off x="1619672" y="400506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Je rovno 33"/>
          <p:cNvSpPr/>
          <p:nvPr/>
        </p:nvSpPr>
        <p:spPr>
          <a:xfrm>
            <a:off x="3923928" y="4077072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52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48376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37" name="Plus 36"/>
          <p:cNvSpPr/>
          <p:nvPr/>
        </p:nvSpPr>
        <p:spPr>
          <a:xfrm>
            <a:off x="1691680" y="566124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Je rovno 37"/>
          <p:cNvSpPr/>
          <p:nvPr/>
        </p:nvSpPr>
        <p:spPr>
          <a:xfrm>
            <a:off x="3851920" y="573325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252</Words>
  <Application>Microsoft Office PowerPoint</Application>
  <PresentationFormat>Předvádění na obrazovce (4:3)</PresentationFormat>
  <Paragraphs>82</Paragraphs>
  <Slides>9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Sčítání v oboru do 6 VY_32_INOVACE_3C_02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63</cp:revision>
  <dcterms:created xsi:type="dcterms:W3CDTF">2011-02-01T19:13:05Z</dcterms:created>
  <dcterms:modified xsi:type="dcterms:W3CDTF">2013-01-26T09:13:54Z</dcterms:modified>
</cp:coreProperties>
</file>