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3"/>
  </p:notesMasterIdLst>
  <p:sldIdLst>
    <p:sldId id="270" r:id="rId4"/>
    <p:sldId id="271" r:id="rId5"/>
    <p:sldId id="261" r:id="rId6"/>
    <p:sldId id="262" r:id="rId7"/>
    <p:sldId id="263" r:id="rId8"/>
    <p:sldId id="264" r:id="rId9"/>
    <p:sldId id="265" r:id="rId10"/>
    <p:sldId id="272" r:id="rId11"/>
    <p:sldId id="273" r:id="rId12"/>
  </p:sldIdLst>
  <p:sldSz cx="9144000" cy="6858000" type="screen4x3"/>
  <p:notesSz cx="6858000" cy="9144000"/>
  <p:custShowLst>
    <p:custShow name="Vlastní prezentace _ ukázka" id="0">
      <p:sldLst/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Sčítání v oboru do 10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VY_32_INOVACE_3C_14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Matematika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466097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Sčítání v oboru do 10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jednotlivých pracovních listech je vždy zadání. Nejprve žáci počítají po jedné a přesunují  správný počet do rámečků. Na dalších pracovních listech žáci sčítají v oboru do 10 pomocí názoru. V poslední části již žáci sčítají bez použití názoru.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každý správně dokončený úkol si žáci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listopad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860032" y="1124744"/>
            <a:ext cx="3816424" cy="3600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627784" y="1124744"/>
            <a:ext cx="1728192" cy="3600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5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23528" y="1124744"/>
            <a:ext cx="1512168" cy="367240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332656"/>
            <a:ext cx="479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Vlož správný počet do rámečků.</a:t>
            </a:r>
            <a:endParaRPr lang="cs-CZ" sz="2800" dirty="0"/>
          </a:p>
        </p:txBody>
      </p:sp>
      <p:sp>
        <p:nvSpPr>
          <p:cNvPr id="7" name="Pěticípá hvězda 6"/>
          <p:cNvSpPr/>
          <p:nvPr/>
        </p:nvSpPr>
        <p:spPr>
          <a:xfrm>
            <a:off x="5508104" y="5517232"/>
            <a:ext cx="432048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ěticípá hvězda 7"/>
          <p:cNvSpPr/>
          <p:nvPr/>
        </p:nvSpPr>
        <p:spPr>
          <a:xfrm>
            <a:off x="179512" y="6165304"/>
            <a:ext cx="504056" cy="43204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>
            <a:off x="4499992" y="6165304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ěticípá hvězda 9"/>
          <p:cNvSpPr/>
          <p:nvPr/>
        </p:nvSpPr>
        <p:spPr>
          <a:xfrm>
            <a:off x="1979712" y="6165304"/>
            <a:ext cx="432048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ěticípá hvězda 10"/>
          <p:cNvSpPr/>
          <p:nvPr/>
        </p:nvSpPr>
        <p:spPr>
          <a:xfrm>
            <a:off x="1475656" y="5517232"/>
            <a:ext cx="432048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ěticípá hvězda 11"/>
          <p:cNvSpPr/>
          <p:nvPr/>
        </p:nvSpPr>
        <p:spPr>
          <a:xfrm>
            <a:off x="3203848" y="6165304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ěticípá hvězda 13"/>
          <p:cNvSpPr/>
          <p:nvPr/>
        </p:nvSpPr>
        <p:spPr>
          <a:xfrm>
            <a:off x="827584" y="5517232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ěticípá hvězda 14"/>
          <p:cNvSpPr/>
          <p:nvPr/>
        </p:nvSpPr>
        <p:spPr>
          <a:xfrm>
            <a:off x="1403648" y="6165304"/>
            <a:ext cx="432048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ěticípá hvězda 15"/>
          <p:cNvSpPr/>
          <p:nvPr/>
        </p:nvSpPr>
        <p:spPr>
          <a:xfrm>
            <a:off x="2555776" y="6165304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ěticípá hvězda 16"/>
          <p:cNvSpPr/>
          <p:nvPr/>
        </p:nvSpPr>
        <p:spPr>
          <a:xfrm>
            <a:off x="5148064" y="6165304"/>
            <a:ext cx="432048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ěticípá hvězda 17"/>
          <p:cNvSpPr/>
          <p:nvPr/>
        </p:nvSpPr>
        <p:spPr>
          <a:xfrm>
            <a:off x="179512" y="5517232"/>
            <a:ext cx="432048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ěticípá hvězda 18"/>
          <p:cNvSpPr/>
          <p:nvPr/>
        </p:nvSpPr>
        <p:spPr>
          <a:xfrm>
            <a:off x="755576" y="6165304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316416" y="5805264"/>
            <a:ext cx="592832" cy="592832"/>
          </a:xfrm>
          <a:prstGeom prst="rect">
            <a:avLst/>
          </a:prstGeom>
        </p:spPr>
      </p:pic>
      <p:sp>
        <p:nvSpPr>
          <p:cNvPr id="21" name="Pěticípá hvězda 20"/>
          <p:cNvSpPr/>
          <p:nvPr/>
        </p:nvSpPr>
        <p:spPr>
          <a:xfrm>
            <a:off x="3851920" y="6165304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Pěticípá hvězda 21"/>
          <p:cNvSpPr/>
          <p:nvPr/>
        </p:nvSpPr>
        <p:spPr>
          <a:xfrm>
            <a:off x="2051720" y="5445224"/>
            <a:ext cx="576064" cy="57606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ěticípá hvězda 22"/>
          <p:cNvSpPr/>
          <p:nvPr/>
        </p:nvSpPr>
        <p:spPr>
          <a:xfrm>
            <a:off x="3419872" y="5445224"/>
            <a:ext cx="576064" cy="57606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ěticípá hvězda 23"/>
          <p:cNvSpPr/>
          <p:nvPr/>
        </p:nvSpPr>
        <p:spPr>
          <a:xfrm>
            <a:off x="2699792" y="5445224"/>
            <a:ext cx="576064" cy="57606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ěticípá hvězda 24"/>
          <p:cNvSpPr/>
          <p:nvPr/>
        </p:nvSpPr>
        <p:spPr>
          <a:xfrm>
            <a:off x="4788024" y="5373216"/>
            <a:ext cx="576064" cy="57606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ěticípá hvězda 25"/>
          <p:cNvSpPr/>
          <p:nvPr/>
        </p:nvSpPr>
        <p:spPr>
          <a:xfrm>
            <a:off x="4139952" y="5445224"/>
            <a:ext cx="576064" cy="57606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10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179512" y="4941168"/>
            <a:ext cx="6984776" cy="8389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548680"/>
            <a:ext cx="3201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Zkus to ještě jednou.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196752"/>
            <a:ext cx="4542738" cy="85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2420888"/>
            <a:ext cx="6912768" cy="8410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1520" y="3645024"/>
            <a:ext cx="5040560" cy="8389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Slunce 6"/>
          <p:cNvSpPr/>
          <p:nvPr/>
        </p:nvSpPr>
        <p:spPr>
          <a:xfrm>
            <a:off x="7236296" y="162880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7668344" y="3933056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unce 8"/>
          <p:cNvSpPr/>
          <p:nvPr/>
        </p:nvSpPr>
        <p:spPr>
          <a:xfrm>
            <a:off x="8388424" y="3140968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lunce 9"/>
          <p:cNvSpPr/>
          <p:nvPr/>
        </p:nvSpPr>
        <p:spPr>
          <a:xfrm>
            <a:off x="8316416" y="2276872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unce 10"/>
          <p:cNvSpPr/>
          <p:nvPr/>
        </p:nvSpPr>
        <p:spPr>
          <a:xfrm>
            <a:off x="7164288" y="836712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unce 11"/>
          <p:cNvSpPr/>
          <p:nvPr/>
        </p:nvSpPr>
        <p:spPr>
          <a:xfrm>
            <a:off x="6876256" y="3933056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unce 14"/>
          <p:cNvSpPr/>
          <p:nvPr/>
        </p:nvSpPr>
        <p:spPr>
          <a:xfrm>
            <a:off x="7596336" y="2420888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unce 16"/>
          <p:cNvSpPr/>
          <p:nvPr/>
        </p:nvSpPr>
        <p:spPr>
          <a:xfrm>
            <a:off x="5004048" y="1556792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7596336" y="4653136"/>
            <a:ext cx="640403" cy="62485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6444208" y="90872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5724128" y="90872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7668344" y="3212976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6300192" y="342900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8388424" y="3861048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8028384" y="162880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7812360" y="836712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750024"/>
            <a:ext cx="648072" cy="648072"/>
          </a:xfrm>
          <a:prstGeom prst="rect">
            <a:avLst/>
          </a:prstGeom>
        </p:spPr>
      </p:pic>
      <p:sp>
        <p:nvSpPr>
          <p:cNvPr id="27" name="Slunce 26"/>
          <p:cNvSpPr/>
          <p:nvPr/>
        </p:nvSpPr>
        <p:spPr>
          <a:xfrm>
            <a:off x="5004048" y="90872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8316416" y="450912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unce 28"/>
          <p:cNvSpPr/>
          <p:nvPr/>
        </p:nvSpPr>
        <p:spPr>
          <a:xfrm>
            <a:off x="6444208" y="1556792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6156176" y="4005064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5724128" y="1556792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7740352" y="18864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7020272" y="18864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6300192" y="18864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5580112" y="18864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4860032" y="188640"/>
            <a:ext cx="615251" cy="5971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9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5775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Přečti příklad a počítej pomocí názoru.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67544" y="1243608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2158008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57982" y="1281766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7" name="Obdélník 6"/>
          <p:cNvSpPr/>
          <p:nvPr/>
        </p:nvSpPr>
        <p:spPr>
          <a:xfrm>
            <a:off x="3563888" y="2211891"/>
            <a:ext cx="28803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7544" y="3715049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5472" y="4631432"/>
            <a:ext cx="2666367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563888" y="4631432"/>
            <a:ext cx="3384376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57982" y="3717032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2" name="Plus 11"/>
          <p:cNvSpPr/>
          <p:nvPr/>
        </p:nvSpPr>
        <p:spPr>
          <a:xfrm>
            <a:off x="2782370" y="3896793"/>
            <a:ext cx="601085" cy="550912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lus 12"/>
          <p:cNvSpPr/>
          <p:nvPr/>
        </p:nvSpPr>
        <p:spPr>
          <a:xfrm>
            <a:off x="2844932" y="1467815"/>
            <a:ext cx="592904" cy="542302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Je rovno 13"/>
          <p:cNvSpPr/>
          <p:nvPr/>
        </p:nvSpPr>
        <p:spPr>
          <a:xfrm>
            <a:off x="5989794" y="1526317"/>
            <a:ext cx="720080" cy="574172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5989794" y="3881701"/>
            <a:ext cx="783245" cy="585061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100392" y="35888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107144" y="2580731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Slunce 17"/>
          <p:cNvSpPr/>
          <p:nvPr/>
        </p:nvSpPr>
        <p:spPr>
          <a:xfrm>
            <a:off x="1187624" y="6165304"/>
            <a:ext cx="576064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1619672" y="5589240"/>
            <a:ext cx="457200" cy="53323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1907704" y="6165304"/>
            <a:ext cx="539552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251520" y="6093296"/>
            <a:ext cx="563131" cy="53323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827584" y="5661248"/>
            <a:ext cx="494512" cy="52799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3563888" y="6165304"/>
            <a:ext cx="496904" cy="45592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3275856" y="5733256"/>
            <a:ext cx="479566" cy="49586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unce 25"/>
          <p:cNvSpPr/>
          <p:nvPr/>
        </p:nvSpPr>
        <p:spPr>
          <a:xfrm>
            <a:off x="2771800" y="6165304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unce 26"/>
          <p:cNvSpPr/>
          <p:nvPr/>
        </p:nvSpPr>
        <p:spPr>
          <a:xfrm>
            <a:off x="2483768" y="5661248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4716016" y="5733256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unce 28"/>
          <p:cNvSpPr/>
          <p:nvPr/>
        </p:nvSpPr>
        <p:spPr>
          <a:xfrm>
            <a:off x="4283968" y="6165304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3923928" y="5733256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  <p:sp>
        <p:nvSpPr>
          <p:cNvPr id="32" name="Slunce 31"/>
          <p:cNvSpPr/>
          <p:nvPr/>
        </p:nvSpPr>
        <p:spPr>
          <a:xfrm>
            <a:off x="5004048" y="6165304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5436096" y="5733256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5724128" y="6165304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6156176" y="5733256"/>
            <a:ext cx="525124" cy="51867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657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5476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očítej pomocí názoru další příklady.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67544" y="1243608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2158008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57982" y="1281766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7" name="Obdélník 6"/>
          <p:cNvSpPr/>
          <p:nvPr/>
        </p:nvSpPr>
        <p:spPr>
          <a:xfrm>
            <a:off x="3563888" y="2211891"/>
            <a:ext cx="324036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7544" y="3715049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512" y="4653136"/>
            <a:ext cx="324036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563888" y="4631432"/>
            <a:ext cx="3096344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57982" y="3717032"/>
            <a:ext cx="216024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2" name="Plus 11"/>
          <p:cNvSpPr/>
          <p:nvPr/>
        </p:nvSpPr>
        <p:spPr>
          <a:xfrm>
            <a:off x="2844932" y="3896793"/>
            <a:ext cx="601085" cy="550912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lus 12"/>
          <p:cNvSpPr/>
          <p:nvPr/>
        </p:nvSpPr>
        <p:spPr>
          <a:xfrm>
            <a:off x="2844932" y="1418484"/>
            <a:ext cx="592904" cy="614310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Je rovno 13"/>
          <p:cNvSpPr/>
          <p:nvPr/>
        </p:nvSpPr>
        <p:spPr>
          <a:xfrm>
            <a:off x="6023789" y="1485195"/>
            <a:ext cx="720080" cy="480887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010266" y="3989159"/>
            <a:ext cx="733603" cy="513053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100392" y="35888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107144" y="2580731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8" name="Slunce 17"/>
          <p:cNvSpPr/>
          <p:nvPr/>
        </p:nvSpPr>
        <p:spPr>
          <a:xfrm>
            <a:off x="971600" y="6165304"/>
            <a:ext cx="531279" cy="53323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1619672" y="6165304"/>
            <a:ext cx="529208" cy="53323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179512" y="6093296"/>
            <a:ext cx="529208" cy="53323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755576" y="5733256"/>
            <a:ext cx="504056" cy="521565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1331640" y="5661248"/>
            <a:ext cx="494512" cy="52799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2195736" y="6237312"/>
            <a:ext cx="542731" cy="481727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3419872" y="580526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unce 25"/>
          <p:cNvSpPr/>
          <p:nvPr/>
        </p:nvSpPr>
        <p:spPr>
          <a:xfrm>
            <a:off x="4283968" y="5661248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unce 26"/>
          <p:cNvSpPr/>
          <p:nvPr/>
        </p:nvSpPr>
        <p:spPr>
          <a:xfrm>
            <a:off x="4572000" y="616530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2771800" y="580526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unce 28"/>
          <p:cNvSpPr/>
          <p:nvPr/>
        </p:nvSpPr>
        <p:spPr>
          <a:xfrm>
            <a:off x="5076056" y="580526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2123728" y="5733256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22032"/>
            <a:ext cx="648072" cy="648072"/>
          </a:xfrm>
          <a:prstGeom prst="rect">
            <a:avLst/>
          </a:prstGeom>
        </p:spPr>
      </p:pic>
      <p:sp>
        <p:nvSpPr>
          <p:cNvPr id="32" name="Slunce 31"/>
          <p:cNvSpPr/>
          <p:nvPr/>
        </p:nvSpPr>
        <p:spPr>
          <a:xfrm>
            <a:off x="2987824" y="635394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3779912" y="616530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5580112" y="6165304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528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4866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Zkus to ještě jednou bez názoru.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124744"/>
            <a:ext cx="1584176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6" name="Obdélník 5"/>
          <p:cNvSpPr/>
          <p:nvPr/>
        </p:nvSpPr>
        <p:spPr>
          <a:xfrm>
            <a:off x="3275856" y="1124744"/>
            <a:ext cx="1512168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8" name="Obdélník 7"/>
          <p:cNvSpPr/>
          <p:nvPr/>
        </p:nvSpPr>
        <p:spPr>
          <a:xfrm>
            <a:off x="251520" y="2780928"/>
            <a:ext cx="1584176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203848" y="2780928"/>
            <a:ext cx="1656184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2" name="Plus 11"/>
          <p:cNvSpPr/>
          <p:nvPr/>
        </p:nvSpPr>
        <p:spPr>
          <a:xfrm>
            <a:off x="2267744" y="2924944"/>
            <a:ext cx="601085" cy="550912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lus 12"/>
          <p:cNvSpPr/>
          <p:nvPr/>
        </p:nvSpPr>
        <p:spPr>
          <a:xfrm>
            <a:off x="2339752" y="1340768"/>
            <a:ext cx="592904" cy="614310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Je rovno 13"/>
          <p:cNvSpPr/>
          <p:nvPr/>
        </p:nvSpPr>
        <p:spPr>
          <a:xfrm>
            <a:off x="5004048" y="1412776"/>
            <a:ext cx="720080" cy="480887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5076056" y="2924944"/>
            <a:ext cx="733603" cy="513053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028384" y="18864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028384" y="234888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23528" y="4581128"/>
            <a:ext cx="1584176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3275856" y="4581128"/>
            <a:ext cx="1656184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28" name="Plus 27"/>
          <p:cNvSpPr/>
          <p:nvPr/>
        </p:nvSpPr>
        <p:spPr>
          <a:xfrm>
            <a:off x="2267744" y="4725144"/>
            <a:ext cx="601085" cy="550912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Je rovno 28"/>
          <p:cNvSpPr/>
          <p:nvPr/>
        </p:nvSpPr>
        <p:spPr>
          <a:xfrm>
            <a:off x="5076056" y="4725144"/>
            <a:ext cx="733603" cy="513053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8028384" y="126876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8028384" y="342900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8028384" y="4581128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3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956376" y="6021288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3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1787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Počítej dál: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124744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411760" y="1124744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Plus 12"/>
          <p:cNvSpPr/>
          <p:nvPr/>
        </p:nvSpPr>
        <p:spPr>
          <a:xfrm>
            <a:off x="1619672" y="1340768"/>
            <a:ext cx="592904" cy="614310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Je rovno 13"/>
          <p:cNvSpPr/>
          <p:nvPr/>
        </p:nvSpPr>
        <p:spPr>
          <a:xfrm>
            <a:off x="3779912" y="1412776"/>
            <a:ext cx="720080" cy="480887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028384" y="3501008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028384" y="234888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7956376" y="18864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8028384" y="4653136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7956376" y="1268760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51520" y="2348880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2483768" y="2348880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22" name="Plus 21"/>
          <p:cNvSpPr/>
          <p:nvPr/>
        </p:nvSpPr>
        <p:spPr>
          <a:xfrm>
            <a:off x="1691680" y="2492896"/>
            <a:ext cx="592904" cy="614310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Je rovno 22"/>
          <p:cNvSpPr/>
          <p:nvPr/>
        </p:nvSpPr>
        <p:spPr>
          <a:xfrm>
            <a:off x="3851920" y="2564904"/>
            <a:ext cx="720080" cy="480887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51520" y="3789040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accent3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2483768" y="3861048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33" name="Plus 32"/>
          <p:cNvSpPr/>
          <p:nvPr/>
        </p:nvSpPr>
        <p:spPr>
          <a:xfrm>
            <a:off x="1619672" y="4005064"/>
            <a:ext cx="592904" cy="614310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Je rovno 33"/>
          <p:cNvSpPr/>
          <p:nvPr/>
        </p:nvSpPr>
        <p:spPr>
          <a:xfrm>
            <a:off x="3923928" y="4077072"/>
            <a:ext cx="720080" cy="480887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323528" y="5445224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2483768" y="5445224"/>
            <a:ext cx="108012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37" name="Plus 36"/>
          <p:cNvSpPr/>
          <p:nvPr/>
        </p:nvSpPr>
        <p:spPr>
          <a:xfrm>
            <a:off x="1691680" y="5661248"/>
            <a:ext cx="592904" cy="614310"/>
          </a:xfrm>
          <a:prstGeom prst="mathPlu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Je rovno 37"/>
          <p:cNvSpPr/>
          <p:nvPr/>
        </p:nvSpPr>
        <p:spPr>
          <a:xfrm>
            <a:off x="3851920" y="5733256"/>
            <a:ext cx="720080" cy="480887"/>
          </a:xfrm>
          <a:prstGeom prst="mathEqual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3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949280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3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</TotalTime>
  <Words>253</Words>
  <Application>Microsoft Office PowerPoint</Application>
  <PresentationFormat>Předvádění na obrazovce (4:3)</PresentationFormat>
  <Paragraphs>82</Paragraphs>
  <Slides>9</Slides>
  <Notes>3</Notes>
  <HiddenSlides>1</HiddenSlides>
  <MMClips>6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  <vt:variant>
        <vt:lpstr>Vlastní prezentace</vt:lpstr>
      </vt:variant>
      <vt:variant>
        <vt:i4>2</vt:i4>
      </vt:variant>
    </vt:vector>
  </HeadingPairs>
  <TitlesOfParts>
    <vt:vector size="12" baseType="lpstr">
      <vt:lpstr>Motiv systému Office</vt:lpstr>
      <vt:lpstr>Sčítání v oboru do 10 VY_32_INOVACE_3C_14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87</cp:revision>
  <dcterms:created xsi:type="dcterms:W3CDTF">2011-02-01T19:13:05Z</dcterms:created>
  <dcterms:modified xsi:type="dcterms:W3CDTF">2013-01-21T12:29:21Z</dcterms:modified>
</cp:coreProperties>
</file>