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5400" dirty="0" smtClean="0">
                <a:ea typeface="Calibri"/>
                <a:cs typeface="Times New Roman"/>
              </a:rPr>
              <a:t> </a:t>
            </a:r>
            <a:br>
              <a:rPr lang="cs-CZ" sz="5400" dirty="0" smtClean="0">
                <a:ea typeface="Calibri"/>
                <a:cs typeface="Times New Roman"/>
              </a:rPr>
            </a:br>
            <a:r>
              <a:rPr lang="cs-CZ" sz="5400" dirty="0" smtClean="0">
                <a:ea typeface="Calibri"/>
                <a:cs typeface="Times New Roman"/>
              </a:rPr>
              <a:t> </a:t>
            </a:r>
            <a:endParaRPr lang="cs-CZ" sz="5400" dirty="0">
              <a:ea typeface="Calibri"/>
              <a:cs typeface="Times New Roman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5745595"/>
              </p:ext>
            </p:extLst>
          </p:nvPr>
        </p:nvGraphicFramePr>
        <p:xfrm>
          <a:off x="899592" y="2276875"/>
          <a:ext cx="7128791" cy="3744198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1667927"/>
                <a:gridCol w="5460864"/>
              </a:tblGrid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Tehov, okres Praha-východ, Tehov 78, 251 01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Autor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Mgr. Radana</a:t>
                      </a:r>
                      <a:r>
                        <a:rPr lang="cs-CZ" sz="1400" baseline="0" dirty="0" smtClean="0">
                          <a:effectLst/>
                        </a:rPr>
                        <a:t> Šimčíková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Číslo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</a:rPr>
                        <a:t>VY_32_INOVACE_CJ.3.07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Vyjmenovaná slova po l: polykat, plynout, plýtvat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Téma </a:t>
                      </a:r>
                      <a:r>
                        <a:rPr lang="cs-CZ" sz="1400" dirty="0" smtClean="0">
                          <a:effectLst/>
                        </a:rPr>
                        <a:t>hodiny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</a:rPr>
                        <a:t>Vyjmenovaná slova po l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Český jazyk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Ročník</a:t>
                      </a:r>
                      <a:endParaRPr lang="cs-CZ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3. 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Anotace</a:t>
                      </a:r>
                      <a:endParaRPr lang="cs-CZ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Vysvětlení významu a použití vyjmenovaných slov a slov příbuzných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Datum ověření</a:t>
                      </a:r>
                      <a:endParaRPr lang="cs-CZ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  <a:latin typeface="+mn-lt"/>
                          <a:cs typeface="Times New Roman" pitchFamily="18" charset="0"/>
                        </a:rPr>
                        <a:t>6.12.2012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654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Druh učebního materiálu</a:t>
                      </a:r>
                      <a:endParaRPr lang="cs-CZ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Prezentace, pracovní list</a:t>
                      </a:r>
                      <a:endParaRPr lang="cs-CZ" sz="1400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 flipV="1">
            <a:off x="1665288" y="3527424"/>
            <a:ext cx="859534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" y="473074"/>
            <a:ext cx="6996861" cy="144375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8368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352928" cy="1138138"/>
          </a:xfrm>
        </p:spPr>
        <p:txBody>
          <a:bodyPr>
            <a:normAutofit/>
          </a:bodyPr>
          <a:lstStyle/>
          <a:p>
            <a:pPr algn="l"/>
            <a:r>
              <a:rPr lang="cs-CZ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Vyjmenovaná slova po </a:t>
            </a:r>
            <a:r>
              <a:rPr lang="cs-CZ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 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polykat, plynout, plýtvat 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kání, zal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kat se, nepol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ká, pol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kač ohně</a:t>
            </a:r>
          </a:p>
          <a:p>
            <a:pPr marL="0" indent="0">
              <a:spcBef>
                <a:spcPts val="0"/>
              </a:spcBef>
              <a:buNone/>
            </a:pP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nárna,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nový sporák,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novod,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nojem,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noměr,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nule čte, 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nně hovoří, upl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nul, spl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nul, rozpl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nul, spl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vat ve vodě, oplývat</a:t>
            </a:r>
          </a:p>
          <a:p>
            <a:pPr marL="0" indent="0">
              <a:spcBef>
                <a:spcPts val="0"/>
              </a:spcBef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tvání, nepl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tvat, vypl</a:t>
            </a:r>
            <a:r>
              <a:rPr lang="cs-CZ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tvat</a:t>
            </a:r>
          </a:p>
          <a:p>
            <a:pPr marL="0" indent="0">
              <a:spcBef>
                <a:spcPts val="0"/>
              </a:spcBef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Pamatuj! </a:t>
            </a:r>
            <a:r>
              <a:rPr lang="cs-CZ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plížit se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3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19256" cy="1008112"/>
          </a:xfrm>
        </p:spPr>
        <p:txBody>
          <a:bodyPr>
            <a:normAutofit fontScale="90000"/>
          </a:bodyPr>
          <a:lstStyle/>
          <a:p>
            <a:r>
              <a:rPr lang="cs-C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Vyjmenovaná slova po </a:t>
            </a:r>
            <a:r>
              <a:rPr lang="cs-CZ" sz="2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5400" b="1" dirty="0">
                <a:latin typeface="Times New Roman" pitchFamily="18" charset="0"/>
                <a:cs typeface="Times New Roman" pitchFamily="18" charset="0"/>
              </a:rPr>
              <a:t>polykat, plynout, plýtvat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4911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Co </a:t>
            </a:r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k sobě patří?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plýtvat                   plynoměr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plynout                  na jazyku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rozplývat </a:t>
            </a:r>
            <a:r>
              <a:rPr lang="cs-CZ" dirty="0" smtClean="0"/>
              <a:t>se           po </a:t>
            </a:r>
            <a:r>
              <a:rPr lang="cs-CZ" dirty="0"/>
              <a:t>vodě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kontrolovat  </a:t>
            </a:r>
            <a:r>
              <a:rPr lang="cs-CZ" dirty="0" smtClean="0"/>
              <a:t>          vodou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ucítit                      potrubí 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nepolyká                plyn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plynové                  prášky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Doplň: </a:t>
            </a:r>
            <a:r>
              <a:rPr lang="cs-CZ" dirty="0" err="1" smtClean="0"/>
              <a:t>Nepl-tvej</a:t>
            </a:r>
            <a:r>
              <a:rPr lang="cs-CZ" dirty="0" smtClean="0"/>
              <a:t> teplou vodou. Po řece nesl-</a:t>
            </a:r>
            <a:r>
              <a:rPr lang="cs-CZ" dirty="0" err="1" smtClean="0"/>
              <a:t>šně</a:t>
            </a:r>
            <a:r>
              <a:rPr lang="cs-CZ" dirty="0" smtClean="0"/>
              <a:t> </a:t>
            </a:r>
            <a:r>
              <a:rPr lang="cs-CZ" dirty="0" err="1" smtClean="0"/>
              <a:t>pl</a:t>
            </a:r>
            <a:r>
              <a:rPr lang="cs-CZ" dirty="0" smtClean="0"/>
              <a:t>-ne loď</a:t>
            </a:r>
            <a:r>
              <a:rPr lang="cs-CZ" smtClean="0"/>
              <a:t>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mtClean="0"/>
              <a:t>L-</a:t>
            </a:r>
            <a:r>
              <a:rPr lang="cs-CZ" dirty="0" err="1" smtClean="0"/>
              <a:t>dka</a:t>
            </a:r>
            <a:r>
              <a:rPr lang="cs-CZ" dirty="0" smtClean="0"/>
              <a:t> už </a:t>
            </a:r>
            <a:r>
              <a:rPr lang="cs-CZ" dirty="0" err="1" smtClean="0"/>
              <a:t>pl-nně</a:t>
            </a:r>
            <a:r>
              <a:rPr lang="cs-CZ" dirty="0" smtClean="0"/>
              <a:t> čte. </a:t>
            </a:r>
            <a:r>
              <a:rPr lang="cs-CZ" dirty="0" err="1" smtClean="0"/>
              <a:t>Pavl</a:t>
            </a:r>
            <a:r>
              <a:rPr lang="cs-CZ" dirty="0" smtClean="0"/>
              <a:t>-k se </a:t>
            </a:r>
            <a:r>
              <a:rPr lang="cs-CZ" dirty="0" err="1" smtClean="0"/>
              <a:t>pl</a:t>
            </a:r>
            <a:r>
              <a:rPr lang="cs-CZ" dirty="0" smtClean="0"/>
              <a:t>-nule </a:t>
            </a:r>
            <a:r>
              <a:rPr lang="cs-CZ" dirty="0" err="1" smtClean="0"/>
              <a:t>pl-ží</a:t>
            </a:r>
            <a:r>
              <a:rPr lang="cs-CZ" dirty="0" smtClean="0"/>
              <a:t> kolem domu.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07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Vyjmenovaná slova po </a:t>
            </a:r>
            <a:r>
              <a:rPr lang="cs-CZ" sz="2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5400" b="1" dirty="0">
                <a:latin typeface="Times New Roman" pitchFamily="18" charset="0"/>
                <a:cs typeface="Times New Roman" pitchFamily="18" charset="0"/>
              </a:rPr>
              <a:t>polykat, plynout, plýtvat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dirty="0">
                <a:solidFill>
                  <a:srgbClr val="FF0000"/>
                </a:solidFill>
              </a:rPr>
              <a:t>Zkontroluj si!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plynové potrubí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plýtvat vodou                                                   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plynout po vodě  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rozplývat se na jazyku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kontrolovat  plynoměr</a:t>
            </a: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ucítit plyn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nepolyká prášky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Neplýtvej teplou vodou. Po řece neslyšně plyne loď. Lidka už plynně čte. Pavlík se plynule plíží kolem domu.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786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167</Words>
  <Application>Microsoft Office PowerPoint</Application>
  <PresentationFormat>Předvádění na obrazovce (4:3)</PresentationFormat>
  <Paragraphs>53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   </vt:lpstr>
      <vt:lpstr>Vyjmenovaná slova po l    polykat, plynout, plýtvat </vt:lpstr>
      <vt:lpstr>Vyjmenovaná slova po l    polykat, plynout, plýtvat</vt:lpstr>
      <vt:lpstr>Vyjmenovaná slova po l    polykat, plynout, plýtvat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asus</cp:lastModifiedBy>
  <cp:revision>22</cp:revision>
  <dcterms:created xsi:type="dcterms:W3CDTF">2013-01-06T18:39:23Z</dcterms:created>
  <dcterms:modified xsi:type="dcterms:W3CDTF">2013-01-07T16:33:09Z</dcterms:modified>
</cp:coreProperties>
</file>